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2"/>
    <p:sldMasterId id="2147483657" r:id="rId3"/>
  </p:sldMasterIdLst>
  <p:notesMasterIdLst>
    <p:notesMasterId r:id="rId29"/>
  </p:notesMasterIdLst>
  <p:sldIdLst>
    <p:sldId id="455" r:id="rId4"/>
    <p:sldId id="732" r:id="rId5"/>
    <p:sldId id="345" r:id="rId6"/>
    <p:sldId id="395" r:id="rId7"/>
    <p:sldId id="736" r:id="rId8"/>
    <p:sldId id="723" r:id="rId9"/>
    <p:sldId id="714" r:id="rId10"/>
    <p:sldId id="715" r:id="rId11"/>
    <p:sldId id="681" r:id="rId12"/>
    <p:sldId id="716" r:id="rId13"/>
    <p:sldId id="717" r:id="rId14"/>
    <p:sldId id="733" r:id="rId15"/>
    <p:sldId id="718" r:id="rId16"/>
    <p:sldId id="734" r:id="rId17"/>
    <p:sldId id="719" r:id="rId18"/>
    <p:sldId id="720" r:id="rId19"/>
    <p:sldId id="721" r:id="rId20"/>
    <p:sldId id="722" r:id="rId21"/>
    <p:sldId id="724" r:id="rId22"/>
    <p:sldId id="725" r:id="rId23"/>
    <p:sldId id="735" r:id="rId24"/>
    <p:sldId id="729" r:id="rId25"/>
    <p:sldId id="730" r:id="rId26"/>
    <p:sldId id="726" r:id="rId27"/>
    <p:sldId id="295" r:id="rId28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ifeking" initials="t" lastIdx="0" clrIdx="0"/>
  <p:cmAuthor id="2" name="36860389@qq.com" initials="3" lastIdx="1" clrIdx="1">
    <p:extLst>
      <p:ext uri="{19B8F6BF-5375-455C-9EA6-DF929625EA0E}">
        <p15:presenceInfo xmlns:p15="http://schemas.microsoft.com/office/powerpoint/2012/main" xmlns="" userId="93726997c589d09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D8E8"/>
    <a:srgbClr val="99A7B5"/>
    <a:srgbClr val="CFE8CC"/>
    <a:srgbClr val="DDE7F0"/>
    <a:srgbClr val="324F6D"/>
    <a:srgbClr val="FBD0E1"/>
    <a:srgbClr val="F9F4B3"/>
    <a:srgbClr val="B4E3F8"/>
    <a:srgbClr val="ED7D31"/>
    <a:srgbClr val="F2B8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155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tags" Target="tags/tag1.xml"/><Relationship Id="rId35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9-07-22T14:44:22.758" idx="1">
    <p:pos x="10" y="10"/>
    <p:text/>
    <p:extLst>
      <p:ext uri="{C676402C-5697-4E1C-873F-D02D1690AC5C}">
        <p15:threadingInfo xmlns:p15="http://schemas.microsoft.com/office/powerpoint/2012/main" xmlns="" timeZoneBias="-4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988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BF6E3E-B7C5-4041-B7A8-D84A4FFCCCE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DB403-7042-F841-A1CD-BA6E41DB9A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BF6E3E-B7C5-4041-B7A8-D84A4FFCCCE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3384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BF6E3E-B7C5-4041-B7A8-D84A4FFCCCE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charset="-116"/>
                <a:ea typeface="Arial" panose="020B0604020202020204" charset="-116"/>
                <a:cs typeface="+mn-ea"/>
              </a:rPr>
              <a:t>2020/1/17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charset="-116"/>
                <a:ea typeface="Arial" panose="020B0604020202020204" charset="-116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charset="-116"/>
                <a:ea typeface="Arial" panose="020B0604020202020204" charset="-116"/>
                <a:cs typeface="+mn-ea"/>
              </a:rPr>
              <a:t>2020/1/17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charset="-116"/>
                <a:ea typeface="Arial" panose="020B0604020202020204" charset="-116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5BAC063A-A0F0-4836-9E73-E9EF6BAF92C4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231BBC86-85C0-42E6-9AE5-D583298E0F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9B4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8255" y="-5080"/>
            <a:ext cx="9144635" cy="4494530"/>
          </a:xfrm>
          <a:prstGeom prst="rect">
            <a:avLst/>
          </a:prstGeom>
          <a:solidFill>
            <a:srgbClr val="324F6D"/>
          </a:solidFill>
          <a:ln>
            <a:solidFill>
              <a:srgbClr val="324F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8255" y="4489450"/>
            <a:ext cx="9144635" cy="2360930"/>
          </a:xfrm>
          <a:prstGeom prst="rect">
            <a:avLst/>
          </a:prstGeom>
          <a:solidFill>
            <a:srgbClr val="CED5DD"/>
          </a:solidFill>
          <a:ln>
            <a:solidFill>
              <a:srgbClr val="CED5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 descr="office6\wpsassist\cache\A000220150319H27PPIC"/>
          <p:cNvPicPr>
            <a:picLocks noChangeAspect="1"/>
          </p:cNvPicPr>
          <p:nvPr userDrawn="1"/>
        </p:nvPicPr>
        <p:blipFill>
          <a:blip r:embed="rId4">
            <a:lum bright="-36000"/>
          </a:blip>
          <a:stretch>
            <a:fillRect/>
          </a:stretch>
        </p:blipFill>
        <p:spPr>
          <a:xfrm>
            <a:off x="182880" y="109220"/>
            <a:ext cx="8775700" cy="6568440"/>
          </a:xfrm>
          <a:prstGeom prst="rect">
            <a:avLst/>
          </a:prstGeom>
          <a:noFill/>
        </p:spPr>
      </p:pic>
      <p:sp>
        <p:nvSpPr>
          <p:cNvPr id="26" name="矩形 25"/>
          <p:cNvSpPr/>
          <p:nvPr userDrawn="1"/>
        </p:nvSpPr>
        <p:spPr>
          <a:xfrm>
            <a:off x="-8255" y="4360545"/>
            <a:ext cx="9144000" cy="12890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知网logo反白.fw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8255" y="-5080"/>
            <a:ext cx="2990850" cy="14224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0960" y="67945"/>
            <a:ext cx="481330" cy="481330"/>
          </a:xfrm>
          <a:prstGeom prst="rect">
            <a:avLst/>
          </a:prstGeom>
          <a:solidFill>
            <a:srgbClr val="324F6D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278765" y="286385"/>
            <a:ext cx="481330" cy="481330"/>
          </a:xfrm>
          <a:prstGeom prst="rect">
            <a:avLst/>
          </a:prstGeom>
          <a:solidFill>
            <a:srgbClr val="FFC0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logo方案-终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775450" y="85725"/>
            <a:ext cx="2256155" cy="74866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7" name="Group 20"/>
          <p:cNvGrpSpPr/>
          <p:nvPr userDrawn="1"/>
        </p:nvGrpSpPr>
        <p:grpSpPr>
          <a:xfrm>
            <a:off x="12700" y="547688"/>
            <a:ext cx="2544763" cy="496887"/>
            <a:chOff x="0" y="0"/>
            <a:chExt cx="2545069" cy="496305"/>
          </a:xfrm>
        </p:grpSpPr>
        <p:sp>
          <p:nvSpPr>
            <p:cNvPr id="6148" name="Shape 16"/>
            <p:cNvSpPr/>
            <p:nvPr/>
          </p:nvSpPr>
          <p:spPr>
            <a:xfrm>
              <a:off x="0" y="67897"/>
              <a:ext cx="1567852" cy="150055"/>
            </a:xfrm>
            <a:prstGeom prst="rect">
              <a:avLst/>
            </a:prstGeom>
            <a:solidFill>
              <a:srgbClr val="324F6D"/>
            </a:solidFill>
            <a:ln w="9525">
              <a:solidFill>
                <a:srgbClr val="324F6D"/>
              </a:solidFill>
            </a:ln>
          </p:spPr>
          <p:txBody>
            <a:bodyPr wrap="square" lIns="0" tIns="0" rIns="0" bIns="0" anchor="ctr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149" name="Shape 17"/>
            <p:cNvSpPr/>
            <p:nvPr/>
          </p:nvSpPr>
          <p:spPr>
            <a:xfrm>
              <a:off x="1604420" y="67897"/>
              <a:ext cx="940650" cy="150055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FFC000"/>
              </a:solidFill>
            </a:ln>
          </p:spPr>
          <p:txBody>
            <a:bodyPr wrap="square" lIns="0" tIns="0" rIns="0" bIns="0" anchor="ctr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150" name="Shape 18"/>
            <p:cNvSpPr/>
            <p:nvPr/>
          </p:nvSpPr>
          <p:spPr>
            <a:xfrm rot="5340000">
              <a:off x="1421497" y="144438"/>
              <a:ext cx="492762" cy="207430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 wrap="square" lIns="0" tIns="0" rIns="0" bIns="0" anchor="ctr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151" name="Shape 19"/>
            <p:cNvSpPr/>
            <p:nvPr/>
          </p:nvSpPr>
          <p:spPr>
            <a:xfrm rot="16200000">
              <a:off x="1246950" y="144438"/>
              <a:ext cx="492762" cy="207430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 wrap="square" lIns="0" tIns="0" rIns="0" bIns="0" anchor="ctr"/>
            <a:lstStyle/>
            <a:p>
              <a:pPr lvl="0">
                <a:lnSpc>
                  <a:spcPct val="100000"/>
                </a:lnSpc>
              </a:pPr>
              <a:endParaRPr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11" name="图片 10" descr="logo方案-终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6775450" y="85725"/>
            <a:ext cx="2256155" cy="74866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5.wmv"/><Relationship Id="rId1" Type="http://schemas.microsoft.com/office/2007/relationships/media" Target="../media/media5.wmv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6.wmv"/><Relationship Id="rId1" Type="http://schemas.microsoft.com/office/2007/relationships/media" Target="../media/media6.wmv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7.wmv"/><Relationship Id="rId1" Type="http://schemas.microsoft.com/office/2007/relationships/media" Target="../media/media7.wmv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8.wmv"/><Relationship Id="rId1" Type="http://schemas.microsoft.com/office/2007/relationships/media" Target="../media/media8.wmv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9.wmv"/><Relationship Id="rId1" Type="http://schemas.microsoft.com/office/2007/relationships/media" Target="../media/media9.wmv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0.wmv"/><Relationship Id="rId1" Type="http://schemas.microsoft.com/office/2007/relationships/media" Target="../media/media10.wmv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1.wmv"/><Relationship Id="rId1" Type="http://schemas.microsoft.com/office/2007/relationships/media" Target="../media/media11.wmv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2.wmv"/><Relationship Id="rId1" Type="http://schemas.microsoft.com/office/2007/relationships/media" Target="../media/media12.wmv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47868" y="2246842"/>
            <a:ext cx="6583680" cy="26765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“中国知网”课程作业管理系统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产品介绍及操作简介</a:t>
            </a:r>
            <a:endParaRPr lang="zh-CN" altLang="en-US" sz="3600" b="1" dirty="0">
              <a:solidFill>
                <a:srgbClr val="334C8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ctr"/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ctr"/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ctr"/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47030" y="6282055"/>
            <a:ext cx="36677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*</a:t>
            </a:r>
            <a:r>
              <a:rPr lang="zh-CN" altLang="en-US" sz="14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此演示文档根据</a:t>
            </a:r>
            <a:r>
              <a:rPr lang="en-US" altLang="zh-CN" sz="14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2019</a:t>
            </a:r>
            <a:r>
              <a:rPr lang="zh-CN" altLang="en-US" sz="14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14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sz="14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14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en-US" sz="14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日前的系统 编写，不包含在此时间之后的更新特性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šliḍé"/>
          <p:cNvSpPr/>
          <p:nvPr/>
        </p:nvSpPr>
        <p:spPr>
          <a:xfrm>
            <a:off x="2872610" y="256389"/>
            <a:ext cx="3807090" cy="349625"/>
          </a:xfrm>
          <a:prstGeom prst="rect">
            <a:avLst/>
          </a:prstGeom>
        </p:spPr>
        <p:txBody>
          <a:bodyPr wrap="none" lIns="67500" tIns="35100" rIns="67500" bIns="35100" anchor="b">
            <a:noAutofit/>
          </a:bodyPr>
          <a:lstStyle/>
          <a:p>
            <a:pPr lvl="0" algn="r" defTabSz="914400">
              <a:spcBef>
                <a:spcPct val="0"/>
              </a:spcBef>
              <a:defRPr/>
            </a:pPr>
            <a:endParaRPr lang="zh-CN" altLang="en-US" sz="2250" b="1" dirty="0">
              <a:solidFill>
                <a:srgbClr val="334C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ctrTitle"/>
          </p:nvPr>
        </p:nvSpPr>
        <p:spPr>
          <a:xfrm>
            <a:off x="768350" y="256540"/>
            <a:ext cx="6113145" cy="63627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创建二级管理员（院系）账号</a:t>
            </a: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zh-CN" altLang="en-US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/>
            </a:r>
            <a:br>
              <a:rPr lang="zh-CN" altLang="en-US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endParaRPr lang="zh-CN" altLang="en-US" sz="2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标题 3"/>
          <p:cNvSpPr/>
          <p:nvPr/>
        </p:nvSpPr>
        <p:spPr>
          <a:xfrm>
            <a:off x="314325" y="340360"/>
            <a:ext cx="342265" cy="473075"/>
          </a:xfrm>
        </p:spPr>
        <p:txBody>
          <a:bodyPr anchor="b">
            <a:scene3d>
              <a:camera prst="orthographicFront"/>
              <a:lightRig rig="threePt" dir="t"/>
            </a:scene3d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</a:t>
            </a:r>
          </a:p>
        </p:txBody>
      </p:sp>
      <p:pic>
        <p:nvPicPr>
          <p:cNvPr id="4" name="1、创建院系信息">
            <a:hlinkClick r:id="" action="ppaction://media"/>
            <a:extLst>
              <a:ext uri="{FF2B5EF4-FFF2-40B4-BE49-F238E27FC236}">
                <a16:creationId xmlns:a16="http://schemas.microsoft.com/office/drawing/2014/main" xmlns="" id="{4E773B70-EF67-43A6-B3FB-E1425767AFB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5596"/>
            <a:ext cx="9144000" cy="4880375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382009D-28C8-4E38-888D-99F86506A3E4}"/>
              </a:ext>
            </a:extLst>
          </p:cNvPr>
          <p:cNvSpPr/>
          <p:nvPr/>
        </p:nvSpPr>
        <p:spPr>
          <a:xfrm>
            <a:off x="377455" y="6194474"/>
            <a:ext cx="64326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导入创建学院账号：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、用户管理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基础信息导入与维护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院系信息维护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导入院系信息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导入表格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、添加院系账号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输入用户名、密码</a:t>
            </a:r>
            <a:r>
              <a:rPr lang="zh-CN" altLang="en-US" sz="1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（推荐英文</a:t>
            </a:r>
            <a:r>
              <a:rPr lang="en-US" altLang="zh-CN" sz="1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+</a:t>
            </a:r>
            <a:r>
              <a:rPr lang="zh-CN" altLang="en-US" sz="1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数字）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0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>
          <a:xfrm>
            <a:off x="768350" y="256540"/>
            <a:ext cx="6113145" cy="63627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导入教师账号</a:t>
            </a: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/>
            </a:r>
            <a:b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endParaRPr lang="zh-CN" altLang="en-US" sz="1200" dirty="0">
              <a:solidFill>
                <a:srgbClr val="334C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标题 3"/>
          <p:cNvSpPr/>
          <p:nvPr/>
        </p:nvSpPr>
        <p:spPr>
          <a:xfrm>
            <a:off x="314325" y="340360"/>
            <a:ext cx="342265" cy="473075"/>
          </a:xfrm>
        </p:spPr>
        <p:txBody>
          <a:bodyPr anchor="b">
            <a:scene3d>
              <a:camera prst="orthographicFront"/>
              <a:lightRig rig="threePt" dir="t"/>
            </a:scene3d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2</a:t>
            </a:r>
          </a:p>
        </p:txBody>
      </p:sp>
      <p:pic>
        <p:nvPicPr>
          <p:cNvPr id="2" name="2、教师信息导入（教师编号）">
            <a:hlinkClick r:id="" action="ppaction://media"/>
            <a:extLst>
              <a:ext uri="{FF2B5EF4-FFF2-40B4-BE49-F238E27FC236}">
                <a16:creationId xmlns:a16="http://schemas.microsoft.com/office/drawing/2014/main" xmlns="" id="{64DD5109-5F96-4B1C-A790-5B38D8285C4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2302"/>
            <a:ext cx="9144000" cy="488037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2D19BC3-B8CE-4C5F-A44D-30995C67C157}"/>
              </a:ext>
            </a:extLst>
          </p:cNvPr>
          <p:cNvSpPr/>
          <p:nvPr/>
        </p:nvSpPr>
        <p:spPr>
          <a:xfrm>
            <a:off x="377455" y="6194474"/>
            <a:ext cx="64326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导入教师账号：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、用户管理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基础信息导入与维护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教师账号管理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导入教师信息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导入表格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zh-CN" altLang="en-US" sz="1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初始密码由英文</a:t>
            </a:r>
            <a:r>
              <a:rPr lang="en-US" altLang="zh-CN" sz="1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+</a:t>
            </a:r>
            <a:r>
              <a:rPr lang="zh-CN" altLang="en-US" sz="1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数字组成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6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>
          <a:xfrm>
            <a:off x="768350" y="256540"/>
            <a:ext cx="6113145" cy="63627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导入学生账号</a:t>
            </a: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/>
            </a:r>
            <a:b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endParaRPr lang="zh-CN" altLang="en-US" sz="1200" dirty="0">
              <a:solidFill>
                <a:srgbClr val="334C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标题 3"/>
          <p:cNvSpPr/>
          <p:nvPr/>
        </p:nvSpPr>
        <p:spPr>
          <a:xfrm>
            <a:off x="314325" y="340360"/>
            <a:ext cx="342265" cy="473075"/>
          </a:xfrm>
        </p:spPr>
        <p:txBody>
          <a:bodyPr anchor="b">
            <a:scene3d>
              <a:camera prst="orthographicFront"/>
              <a:lightRig rig="threePt" dir="t"/>
            </a:scene3d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3</a:t>
            </a:r>
          </a:p>
        </p:txBody>
      </p:sp>
      <p:pic>
        <p:nvPicPr>
          <p:cNvPr id="3" name="3、学生信息导入（学生编号）">
            <a:hlinkClick r:id="" action="ppaction://media"/>
            <a:extLst>
              <a:ext uri="{FF2B5EF4-FFF2-40B4-BE49-F238E27FC236}">
                <a16:creationId xmlns:a16="http://schemas.microsoft.com/office/drawing/2014/main" xmlns="" id="{B6A621B8-C4E2-4F40-9934-CFEF5F5930D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5595"/>
            <a:ext cx="9144552" cy="488067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D873323-9185-407C-8364-BD40C7E830FD}"/>
              </a:ext>
            </a:extLst>
          </p:cNvPr>
          <p:cNvSpPr/>
          <p:nvPr/>
        </p:nvSpPr>
        <p:spPr>
          <a:xfrm>
            <a:off x="377455" y="6194474"/>
            <a:ext cx="64326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导入学生账号：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、用户管理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基础信息导入与维护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学生账号管理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导入学生信息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导入表格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zh-CN" altLang="en-US" sz="1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初始密码由英文</a:t>
            </a:r>
            <a:r>
              <a:rPr lang="en-US" altLang="zh-CN" sz="1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+</a:t>
            </a:r>
            <a:r>
              <a:rPr lang="zh-CN" altLang="en-US" sz="1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数字组成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12104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9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iṩḷiďè"/>
          <p:cNvSpPr/>
          <p:nvPr/>
        </p:nvSpPr>
        <p:spPr>
          <a:xfrm>
            <a:off x="823595" y="239395"/>
            <a:ext cx="2658568" cy="515517"/>
          </a:xfrm>
          <a:prstGeom prst="rect">
            <a:avLst/>
          </a:prstGeom>
        </p:spPr>
        <p:txBody>
          <a:bodyPr wrap="none" lIns="67500" tIns="35100" rIns="67500" bIns="35100" anchor="b">
            <a:noAutofit/>
          </a:bodyPr>
          <a:lstStyle/>
          <a:p>
            <a:pPr lvl="0" algn="r" defTabSz="914400">
              <a:spcBef>
                <a:spcPct val="0"/>
              </a:spcBef>
              <a:defRPr/>
            </a:pPr>
            <a:r>
              <a:rPr lang="zh-CN" altLang="en-US" sz="225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>导入专职教助教账号</a:t>
            </a:r>
          </a:p>
        </p:txBody>
      </p:sp>
      <p:sp>
        <p:nvSpPr>
          <p:cNvPr id="8" name="标题 3"/>
          <p:cNvSpPr/>
          <p:nvPr/>
        </p:nvSpPr>
        <p:spPr>
          <a:xfrm>
            <a:off x="314325" y="340360"/>
            <a:ext cx="342265" cy="473075"/>
          </a:xfrm>
        </p:spPr>
        <p:txBody>
          <a:bodyPr anchor="b">
            <a:scene3d>
              <a:camera prst="orthographicFront"/>
              <a:lightRig rig="threePt" dir="t"/>
            </a:scene3d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4</a:t>
            </a:r>
          </a:p>
        </p:txBody>
      </p:sp>
      <p:pic>
        <p:nvPicPr>
          <p:cNvPr id="3" name="4、添加专职助教信息">
            <a:hlinkClick r:id="" action="ppaction://media"/>
            <a:extLst>
              <a:ext uri="{FF2B5EF4-FFF2-40B4-BE49-F238E27FC236}">
                <a16:creationId xmlns:a16="http://schemas.microsoft.com/office/drawing/2014/main" xmlns="" id="{15DAD538-A219-4B75-BC5A-E6438281926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75213"/>
            <a:ext cx="9144000" cy="4880375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3347DAD-0AE9-4999-8DE9-4854B4097A0C}"/>
              </a:ext>
            </a:extLst>
          </p:cNvPr>
          <p:cNvSpPr/>
          <p:nvPr/>
        </p:nvSpPr>
        <p:spPr>
          <a:xfrm>
            <a:off x="2286000" y="2690336"/>
            <a:ext cx="45241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4E428A4-C786-42AD-B039-72B72C3AA5B4}"/>
              </a:ext>
            </a:extLst>
          </p:cNvPr>
          <p:cNvSpPr/>
          <p:nvPr/>
        </p:nvSpPr>
        <p:spPr>
          <a:xfrm>
            <a:off x="377455" y="6194474"/>
            <a:ext cx="64326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导入助教账号：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/>
            </a:r>
            <a:b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</a:b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1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、用户管理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基础信息导入与维护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助教账号管理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导入专职助教信息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导入表格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/>
            </a:r>
            <a:b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</a:b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2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、</a:t>
            </a:r>
            <a:r>
              <a:rPr lang="zh-CN" altLang="en-US" sz="1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初始密码由英文</a:t>
            </a:r>
            <a:r>
              <a:rPr lang="en-US" altLang="zh-CN" sz="1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+</a:t>
            </a:r>
            <a:r>
              <a:rPr lang="zh-CN" altLang="en-US" sz="1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数字组成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2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iṩḷiďè"/>
          <p:cNvSpPr/>
          <p:nvPr/>
        </p:nvSpPr>
        <p:spPr>
          <a:xfrm>
            <a:off x="823595" y="239395"/>
            <a:ext cx="2658568" cy="515517"/>
          </a:xfrm>
          <a:prstGeom prst="rect">
            <a:avLst/>
          </a:prstGeom>
        </p:spPr>
        <p:txBody>
          <a:bodyPr wrap="none" lIns="67500" tIns="35100" rIns="67500" bIns="35100" anchor="b">
            <a:noAutofit/>
          </a:bodyPr>
          <a:lstStyle/>
          <a:p>
            <a:pPr lvl="0" algn="r" defTabSz="914400">
              <a:spcBef>
                <a:spcPct val="0"/>
              </a:spcBef>
              <a:defRPr/>
            </a:pPr>
            <a:r>
              <a:rPr lang="zh-CN" altLang="en-US" sz="225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>导入兼任教助教账号</a:t>
            </a:r>
          </a:p>
        </p:txBody>
      </p:sp>
      <p:sp>
        <p:nvSpPr>
          <p:cNvPr id="8" name="标题 3"/>
          <p:cNvSpPr/>
          <p:nvPr/>
        </p:nvSpPr>
        <p:spPr>
          <a:xfrm>
            <a:off x="314325" y="340360"/>
            <a:ext cx="342265" cy="473075"/>
          </a:xfrm>
        </p:spPr>
        <p:txBody>
          <a:bodyPr anchor="b">
            <a:scene3d>
              <a:camera prst="orthographicFront"/>
              <a:lightRig rig="threePt" dir="t"/>
            </a:scene3d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5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3347DAD-0AE9-4999-8DE9-4854B4097A0C}"/>
              </a:ext>
            </a:extLst>
          </p:cNvPr>
          <p:cNvSpPr/>
          <p:nvPr/>
        </p:nvSpPr>
        <p:spPr>
          <a:xfrm>
            <a:off x="2286000" y="2690336"/>
            <a:ext cx="45241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/>
            </a:r>
            <a:br>
              <a:rPr lang="en-US" altLang="zh-CN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4E428A4-C786-42AD-B039-72B72C3AA5B4}"/>
              </a:ext>
            </a:extLst>
          </p:cNvPr>
          <p:cNvSpPr/>
          <p:nvPr/>
        </p:nvSpPr>
        <p:spPr>
          <a:xfrm>
            <a:off x="377455" y="6194475"/>
            <a:ext cx="86708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导入兼任助教账号：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/>
            </a:r>
            <a:b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</a:b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1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、用户管理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基础信息导入与维护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助教账号管理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导入兼任助教信息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导入表格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/>
            </a:r>
            <a:b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</a:b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2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、</a:t>
            </a:r>
            <a:r>
              <a:rPr lang="zh-CN" altLang="en-US" sz="1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助教由学生兼任，导入信息须与学生账号的姓名、编号、院系一致，导入时学生账号为已启用，未启用状态时不予导入</a:t>
            </a:r>
          </a:p>
        </p:txBody>
      </p:sp>
      <p:pic>
        <p:nvPicPr>
          <p:cNvPr id="2" name="5、导入兼职助教信息">
            <a:hlinkClick r:id="" action="ppaction://media"/>
            <a:extLst>
              <a:ext uri="{FF2B5EF4-FFF2-40B4-BE49-F238E27FC236}">
                <a16:creationId xmlns:a16="http://schemas.microsoft.com/office/drawing/2014/main" xmlns="" id="{6EE7535C-72D2-4AEF-949E-764EBDCEFE4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6723" y="878884"/>
            <a:ext cx="9150723" cy="488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40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5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î$1iḋè"/>
          <p:cNvSpPr/>
          <p:nvPr/>
        </p:nvSpPr>
        <p:spPr>
          <a:xfrm>
            <a:off x="949960" y="340360"/>
            <a:ext cx="3865245" cy="447675"/>
          </a:xfrm>
          <a:prstGeom prst="rect">
            <a:avLst/>
          </a:prstGeom>
        </p:spPr>
        <p:txBody>
          <a:bodyPr wrap="none" lIns="67500" tIns="35100" rIns="67500" bIns="35100" anchor="b">
            <a:noAutofit/>
          </a:bodyPr>
          <a:lstStyle/>
          <a:p>
            <a:pPr lvl="0" algn="l" defTabSz="914400">
              <a:spcBef>
                <a:spcPct val="0"/>
              </a:spcBef>
              <a:defRPr/>
            </a:pPr>
            <a:r>
              <a:rPr lang="zh-CN" altLang="en-US" sz="225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>导入课程信息</a:t>
            </a:r>
          </a:p>
        </p:txBody>
      </p:sp>
      <p:sp>
        <p:nvSpPr>
          <p:cNvPr id="8" name="标题 3"/>
          <p:cNvSpPr/>
          <p:nvPr/>
        </p:nvSpPr>
        <p:spPr>
          <a:xfrm>
            <a:off x="314325" y="340360"/>
            <a:ext cx="342265" cy="473075"/>
          </a:xfrm>
        </p:spPr>
        <p:txBody>
          <a:bodyPr anchor="b">
            <a:scene3d>
              <a:camera prst="orthographicFront"/>
              <a:lightRig rig="threePt" dir="t"/>
            </a:scene3d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6</a:t>
            </a:r>
          </a:p>
        </p:txBody>
      </p:sp>
      <p:pic>
        <p:nvPicPr>
          <p:cNvPr id="3" name="6、添加课程信息">
            <a:hlinkClick r:id="" action="ppaction://media"/>
            <a:extLst>
              <a:ext uri="{FF2B5EF4-FFF2-40B4-BE49-F238E27FC236}">
                <a16:creationId xmlns:a16="http://schemas.microsoft.com/office/drawing/2014/main" xmlns="" id="{65D01E73-0C3B-43CB-B5A1-AB557848419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7618"/>
            <a:ext cx="9144000" cy="488037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5D5DA8A-F02D-4ADC-B038-4087C2649034}"/>
              </a:ext>
            </a:extLst>
          </p:cNvPr>
          <p:cNvSpPr/>
          <p:nvPr/>
        </p:nvSpPr>
        <p:spPr>
          <a:xfrm>
            <a:off x="377455" y="6194475"/>
            <a:ext cx="86708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导入课程信息：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/>
            </a:r>
            <a:b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</a:b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用户管理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基础信息导入与维护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课程信息管理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导入课程信息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导入表格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2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>
            <a:off x="914110" y="340360"/>
            <a:ext cx="32361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</a:rPr>
              <a:t>关联课程</a:t>
            </a:r>
          </a:p>
        </p:txBody>
      </p:sp>
      <p:sp>
        <p:nvSpPr>
          <p:cNvPr id="8" name="标题 3"/>
          <p:cNvSpPr/>
          <p:nvPr/>
        </p:nvSpPr>
        <p:spPr>
          <a:xfrm>
            <a:off x="314325" y="340360"/>
            <a:ext cx="342265" cy="473075"/>
          </a:xfrm>
        </p:spPr>
        <p:txBody>
          <a:bodyPr anchor="b">
            <a:scene3d>
              <a:camera prst="orthographicFront"/>
              <a:lightRig rig="threePt" dir="t"/>
            </a:scene3d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400" b="1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î$1iḋè"/>
          <p:cNvSpPr/>
          <p:nvPr/>
        </p:nvSpPr>
        <p:spPr>
          <a:xfrm>
            <a:off x="914400" y="2081530"/>
            <a:ext cx="4543425" cy="447675"/>
          </a:xfrm>
          <a:prstGeom prst="rect">
            <a:avLst/>
          </a:prstGeom>
        </p:spPr>
        <p:txBody>
          <a:bodyPr wrap="none" lIns="67500" tIns="35100" rIns="67500" bIns="35100" anchor="b">
            <a:noAutofit/>
          </a:bodyPr>
          <a:lstStyle/>
          <a:p>
            <a:pPr lvl="0" algn="l" defTabSz="914400">
              <a:spcBef>
                <a:spcPct val="0"/>
              </a:spcBef>
              <a:defRPr/>
            </a:pPr>
            <a:r>
              <a:rPr lang="zh-CN" sz="225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>方式一</a:t>
            </a:r>
            <a:r>
              <a:rPr lang="en-US" altLang="zh-CN" sz="225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sz="225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>导入选课信息</a:t>
            </a:r>
            <a:r>
              <a:rPr lang="zh-CN" sz="225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>（教师</a:t>
            </a:r>
            <a:r>
              <a:rPr lang="en-US" altLang="zh-CN" sz="225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sz="225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>助教）</a:t>
            </a:r>
          </a:p>
        </p:txBody>
      </p:sp>
      <p:sp>
        <p:nvSpPr>
          <p:cNvPr id="2" name="îṣliḍè"/>
          <p:cNvSpPr/>
          <p:nvPr/>
        </p:nvSpPr>
        <p:spPr bwMode="auto">
          <a:xfrm>
            <a:off x="914400" y="3406140"/>
            <a:ext cx="5107305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>方式二</a:t>
            </a: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>导入选课信息（学生）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î$1iḋè"/>
          <p:cNvSpPr/>
          <p:nvPr/>
        </p:nvSpPr>
        <p:spPr>
          <a:xfrm>
            <a:off x="949960" y="340360"/>
            <a:ext cx="5062855" cy="447675"/>
          </a:xfrm>
          <a:prstGeom prst="rect">
            <a:avLst/>
          </a:prstGeom>
        </p:spPr>
        <p:txBody>
          <a:bodyPr wrap="none" lIns="67500" tIns="35100" rIns="67500" bIns="35100" anchor="b">
            <a:noAutofit/>
          </a:bodyPr>
          <a:lstStyle/>
          <a:p>
            <a:pPr lvl="0" algn="l" defTabSz="914400">
              <a:spcBef>
                <a:spcPct val="0"/>
              </a:spcBef>
              <a:defRPr/>
            </a:pPr>
            <a:r>
              <a:rPr lang="zh-CN" sz="225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>方式一</a:t>
            </a:r>
            <a:r>
              <a:rPr lang="en-US" altLang="zh-CN" sz="225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sz="225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>导入选课信息</a:t>
            </a:r>
            <a:r>
              <a:rPr lang="zh-CN" sz="225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>（教师</a:t>
            </a:r>
            <a:r>
              <a:rPr lang="en-US" altLang="zh-CN" sz="225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sz="225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>助教）</a:t>
            </a:r>
          </a:p>
        </p:txBody>
      </p:sp>
      <p:sp>
        <p:nvSpPr>
          <p:cNvPr id="8" name="标题 3"/>
          <p:cNvSpPr/>
          <p:nvPr/>
        </p:nvSpPr>
        <p:spPr>
          <a:xfrm>
            <a:off x="314325" y="340360"/>
            <a:ext cx="342265" cy="473075"/>
          </a:xfrm>
        </p:spPr>
        <p:txBody>
          <a:bodyPr anchor="b">
            <a:scene3d>
              <a:camera prst="orthographicFront"/>
              <a:lightRig rig="threePt" dir="t"/>
            </a:scene3d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262FCD2-10B6-40A7-AFE4-E42534EEF643}"/>
              </a:ext>
            </a:extLst>
          </p:cNvPr>
          <p:cNvSpPr/>
          <p:nvPr/>
        </p:nvSpPr>
        <p:spPr>
          <a:xfrm>
            <a:off x="377455" y="6194475"/>
            <a:ext cx="86708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导入选课信息（教师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/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助教）：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/>
            </a:r>
            <a:b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</a:b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学院账号：用户管理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课程信息和账号管理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选课信息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导入教师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/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助教课程信息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导入表格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pic>
        <p:nvPicPr>
          <p:cNvPr id="3" name="7、导入教师、助教课程信息">
            <a:hlinkClick r:id="" action="ppaction://media"/>
            <a:extLst>
              <a:ext uri="{FF2B5EF4-FFF2-40B4-BE49-F238E27FC236}">
                <a16:creationId xmlns:a16="http://schemas.microsoft.com/office/drawing/2014/main" xmlns="" id="{B63CE50F-7B83-4379-BA7F-FD0A04C43A1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78883"/>
            <a:ext cx="9144000" cy="488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îṣliḍè"/>
          <p:cNvSpPr/>
          <p:nvPr/>
        </p:nvSpPr>
        <p:spPr bwMode="auto">
          <a:xfrm>
            <a:off x="946150" y="142240"/>
            <a:ext cx="5107305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>方式二</a:t>
            </a:r>
            <a:r>
              <a:rPr lang="en-US" alt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>导入选课信息（学生）</a:t>
            </a:r>
          </a:p>
        </p:txBody>
      </p:sp>
      <p:sp>
        <p:nvSpPr>
          <p:cNvPr id="8" name="标题 3"/>
          <p:cNvSpPr/>
          <p:nvPr/>
        </p:nvSpPr>
        <p:spPr>
          <a:xfrm>
            <a:off x="314325" y="340360"/>
            <a:ext cx="342265" cy="473075"/>
          </a:xfrm>
        </p:spPr>
        <p:txBody>
          <a:bodyPr anchor="b">
            <a:scene3d>
              <a:camera prst="orthographicFront"/>
              <a:lightRig rig="threePt" dir="t"/>
            </a:scene3d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2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F268F86-8965-49C8-9FC0-CA7B737A9125}"/>
              </a:ext>
            </a:extLst>
          </p:cNvPr>
          <p:cNvSpPr/>
          <p:nvPr/>
        </p:nvSpPr>
        <p:spPr>
          <a:xfrm>
            <a:off x="377455" y="6194475"/>
            <a:ext cx="86708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导入选课信息（学生）：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/>
            </a:r>
            <a:b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</a:b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学院账号：用户管理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课程信息和账号管理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选课信息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导入学生课程信息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导入表格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pic>
        <p:nvPicPr>
          <p:cNvPr id="3" name="8、导入学生课程信息">
            <a:hlinkClick r:id="" action="ppaction://media"/>
            <a:extLst>
              <a:ext uri="{FF2B5EF4-FFF2-40B4-BE49-F238E27FC236}">
                <a16:creationId xmlns:a16="http://schemas.microsoft.com/office/drawing/2014/main" xmlns="" id="{62924003-7666-4BC6-9A16-6ABA07D5066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71913"/>
            <a:ext cx="9144000" cy="488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11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íş1ïḓê"/>
          <p:cNvGrpSpPr/>
          <p:nvPr/>
        </p:nvGrpSpPr>
        <p:grpSpPr>
          <a:xfrm>
            <a:off x="1669928" y="1386792"/>
            <a:ext cx="5589355" cy="4329649"/>
            <a:chOff x="377278" y="1401823"/>
            <a:chExt cx="6048001" cy="4684927"/>
          </a:xfrm>
        </p:grpSpPr>
        <p:sp>
          <p:nvSpPr>
            <p:cNvPr id="32" name="ïS1íḍe"/>
            <p:cNvSpPr/>
            <p:nvPr/>
          </p:nvSpPr>
          <p:spPr bwMode="auto">
            <a:xfrm>
              <a:off x="1256566" y="1625600"/>
              <a:ext cx="4289425" cy="4303713"/>
            </a:xfrm>
            <a:custGeom>
              <a:avLst/>
              <a:gdLst>
                <a:gd name="T0" fmla="*/ 365 w 2340"/>
                <a:gd name="T1" fmla="*/ 542 h 2348"/>
                <a:gd name="T2" fmla="*/ 805 w 2340"/>
                <a:gd name="T3" fmla="*/ 220 h 2348"/>
                <a:gd name="T4" fmla="*/ 1001 w 2340"/>
                <a:gd name="T5" fmla="*/ 167 h 2348"/>
                <a:gd name="T6" fmla="*/ 1122 w 2340"/>
                <a:gd name="T7" fmla="*/ 155 h 2348"/>
                <a:gd name="T8" fmla="*/ 1230 w 2340"/>
                <a:gd name="T9" fmla="*/ 156 h 2348"/>
                <a:gd name="T10" fmla="*/ 1341 w 2340"/>
                <a:gd name="T11" fmla="*/ 169 h 2348"/>
                <a:gd name="T12" fmla="*/ 1513 w 2340"/>
                <a:gd name="T13" fmla="*/ 215 h 2348"/>
                <a:gd name="T14" fmla="*/ 1590 w 2340"/>
                <a:gd name="T15" fmla="*/ 246 h 2348"/>
                <a:gd name="T16" fmla="*/ 1708 w 2340"/>
                <a:gd name="T17" fmla="*/ 310 h 2348"/>
                <a:gd name="T18" fmla="*/ 1818 w 2340"/>
                <a:gd name="T19" fmla="*/ 389 h 2348"/>
                <a:gd name="T20" fmla="*/ 1940 w 2340"/>
                <a:gd name="T21" fmla="*/ 510 h 2348"/>
                <a:gd name="T22" fmla="*/ 2014 w 2340"/>
                <a:gd name="T23" fmla="*/ 608 h 2348"/>
                <a:gd name="T24" fmla="*/ 2076 w 2340"/>
                <a:gd name="T25" fmla="*/ 714 h 2348"/>
                <a:gd name="T26" fmla="*/ 2137 w 2340"/>
                <a:gd name="T27" fmla="*/ 860 h 2348"/>
                <a:gd name="T28" fmla="*/ 2174 w 2340"/>
                <a:gd name="T29" fmla="*/ 1015 h 2348"/>
                <a:gd name="T30" fmla="*/ 2186 w 2340"/>
                <a:gd name="T31" fmla="*/ 1192 h 2348"/>
                <a:gd name="T32" fmla="*/ 2174 w 2340"/>
                <a:gd name="T33" fmla="*/ 1333 h 2348"/>
                <a:gd name="T34" fmla="*/ 2131 w 2340"/>
                <a:gd name="T35" fmla="*/ 1505 h 2348"/>
                <a:gd name="T36" fmla="*/ 2077 w 2340"/>
                <a:gd name="T37" fmla="*/ 1634 h 2348"/>
                <a:gd name="T38" fmla="*/ 1985 w 2340"/>
                <a:gd name="T39" fmla="*/ 1782 h 2348"/>
                <a:gd name="T40" fmla="*/ 1859 w 2340"/>
                <a:gd name="T41" fmla="*/ 1922 h 2348"/>
                <a:gd name="T42" fmla="*/ 1740 w 2340"/>
                <a:gd name="T43" fmla="*/ 2017 h 2348"/>
                <a:gd name="T44" fmla="*/ 1611 w 2340"/>
                <a:gd name="T45" fmla="*/ 2092 h 2348"/>
                <a:gd name="T46" fmla="*/ 1382 w 2340"/>
                <a:gd name="T47" fmla="*/ 2171 h 2348"/>
                <a:gd name="T48" fmla="*/ 1167 w 2340"/>
                <a:gd name="T49" fmla="*/ 2194 h 2348"/>
                <a:gd name="T50" fmla="*/ 1018 w 2340"/>
                <a:gd name="T51" fmla="*/ 2183 h 2348"/>
                <a:gd name="T52" fmla="*/ 906 w 2340"/>
                <a:gd name="T53" fmla="*/ 2161 h 2348"/>
                <a:gd name="T54" fmla="*/ 775 w 2340"/>
                <a:gd name="T55" fmla="*/ 2117 h 2348"/>
                <a:gd name="T56" fmla="*/ 669 w 2340"/>
                <a:gd name="T57" fmla="*/ 2065 h 2348"/>
                <a:gd name="T58" fmla="*/ 435 w 2340"/>
                <a:gd name="T59" fmla="*/ 1886 h 2348"/>
                <a:gd name="T60" fmla="*/ 486 w 2340"/>
                <a:gd name="T61" fmla="*/ 1739 h 2348"/>
                <a:gd name="T62" fmla="*/ 283 w 2340"/>
                <a:gd name="T63" fmla="*/ 1948 h 2348"/>
                <a:gd name="T64" fmla="*/ 532 w 2340"/>
                <a:gd name="T65" fmla="*/ 2162 h 2348"/>
                <a:gd name="T66" fmla="*/ 660 w 2340"/>
                <a:gd name="T67" fmla="*/ 2234 h 2348"/>
                <a:gd name="T68" fmla="*/ 836 w 2340"/>
                <a:gd name="T69" fmla="*/ 2301 h 2348"/>
                <a:gd name="T70" fmla="*/ 963 w 2340"/>
                <a:gd name="T71" fmla="*/ 2331 h 2348"/>
                <a:gd name="T72" fmla="*/ 1098 w 2340"/>
                <a:gd name="T73" fmla="*/ 2346 h 2348"/>
                <a:gd name="T74" fmla="*/ 1343 w 2340"/>
                <a:gd name="T75" fmla="*/ 2335 h 2348"/>
                <a:gd name="T76" fmla="*/ 1626 w 2340"/>
                <a:gd name="T77" fmla="*/ 2254 h 2348"/>
                <a:gd name="T78" fmla="*/ 1795 w 2340"/>
                <a:gd name="T79" fmla="*/ 2166 h 2348"/>
                <a:gd name="T80" fmla="*/ 1949 w 2340"/>
                <a:gd name="T81" fmla="*/ 2049 h 2348"/>
                <a:gd name="T82" fmla="*/ 2072 w 2340"/>
                <a:gd name="T83" fmla="*/ 1921 h 2348"/>
                <a:gd name="T84" fmla="*/ 2195 w 2340"/>
                <a:gd name="T85" fmla="*/ 1739 h 2348"/>
                <a:gd name="T86" fmla="*/ 2267 w 2340"/>
                <a:gd name="T87" fmla="*/ 1583 h 2348"/>
                <a:gd name="T88" fmla="*/ 2306 w 2340"/>
                <a:gd name="T89" fmla="*/ 1457 h 2348"/>
                <a:gd name="T90" fmla="*/ 2336 w 2340"/>
                <a:gd name="T91" fmla="*/ 1276 h 2348"/>
                <a:gd name="T92" fmla="*/ 2334 w 2340"/>
                <a:gd name="T93" fmla="*/ 1052 h 2348"/>
                <a:gd name="T94" fmla="*/ 2301 w 2340"/>
                <a:gd name="T95" fmla="*/ 871 h 2348"/>
                <a:gd name="T96" fmla="*/ 2231 w 2340"/>
                <a:gd name="T97" fmla="*/ 680 h 2348"/>
                <a:gd name="T98" fmla="*/ 2164 w 2340"/>
                <a:gd name="T99" fmla="*/ 556 h 2348"/>
                <a:gd name="T100" fmla="*/ 2083 w 2340"/>
                <a:gd name="T101" fmla="*/ 441 h 2348"/>
                <a:gd name="T102" fmla="*/ 1990 w 2340"/>
                <a:gd name="T103" fmla="*/ 337 h 2348"/>
                <a:gd name="T104" fmla="*/ 1854 w 2340"/>
                <a:gd name="T105" fmla="*/ 223 h 2348"/>
                <a:gd name="T106" fmla="*/ 1680 w 2340"/>
                <a:gd name="T107" fmla="*/ 118 h 2348"/>
                <a:gd name="T108" fmla="*/ 1583 w 2340"/>
                <a:gd name="T109" fmla="*/ 76 h 2348"/>
                <a:gd name="T110" fmla="*/ 1439 w 2340"/>
                <a:gd name="T111" fmla="*/ 32 h 2348"/>
                <a:gd name="T112" fmla="*/ 1276 w 2340"/>
                <a:gd name="T113" fmla="*/ 5 h 2348"/>
                <a:gd name="T114" fmla="*/ 1168 w 2340"/>
                <a:gd name="T115" fmla="*/ 0 h 2348"/>
                <a:gd name="T116" fmla="*/ 1045 w 2340"/>
                <a:gd name="T117" fmla="*/ 6 h 2348"/>
                <a:gd name="T118" fmla="*/ 844 w 2340"/>
                <a:gd name="T119" fmla="*/ 45 h 2348"/>
                <a:gd name="T120" fmla="*/ 579 w 2340"/>
                <a:gd name="T121" fmla="*/ 157 h 2348"/>
                <a:gd name="T122" fmla="*/ 3 w 2340"/>
                <a:gd name="T123" fmla="*/ 1014 h 2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40" h="2348">
                  <a:moveTo>
                    <a:pt x="153" y="1052"/>
                  </a:moveTo>
                  <a:cubicBezTo>
                    <a:pt x="153" y="1052"/>
                    <a:pt x="154" y="1046"/>
                    <a:pt x="155" y="1035"/>
                  </a:cubicBezTo>
                  <a:cubicBezTo>
                    <a:pt x="157" y="1024"/>
                    <a:pt x="159" y="1007"/>
                    <a:pt x="164" y="985"/>
                  </a:cubicBezTo>
                  <a:cubicBezTo>
                    <a:pt x="172" y="941"/>
                    <a:pt x="186" y="878"/>
                    <a:pt x="217" y="801"/>
                  </a:cubicBezTo>
                  <a:cubicBezTo>
                    <a:pt x="224" y="781"/>
                    <a:pt x="233" y="761"/>
                    <a:pt x="242" y="740"/>
                  </a:cubicBezTo>
                  <a:cubicBezTo>
                    <a:pt x="253" y="720"/>
                    <a:pt x="263" y="698"/>
                    <a:pt x="275" y="677"/>
                  </a:cubicBezTo>
                  <a:cubicBezTo>
                    <a:pt x="300" y="633"/>
                    <a:pt x="329" y="588"/>
                    <a:pt x="365" y="542"/>
                  </a:cubicBezTo>
                  <a:cubicBezTo>
                    <a:pt x="401" y="497"/>
                    <a:pt x="443" y="452"/>
                    <a:pt x="491" y="409"/>
                  </a:cubicBezTo>
                  <a:cubicBezTo>
                    <a:pt x="540" y="366"/>
                    <a:pt x="595" y="326"/>
                    <a:pt x="656" y="290"/>
                  </a:cubicBezTo>
                  <a:cubicBezTo>
                    <a:pt x="672" y="281"/>
                    <a:pt x="688" y="273"/>
                    <a:pt x="704" y="265"/>
                  </a:cubicBezTo>
                  <a:cubicBezTo>
                    <a:pt x="712" y="260"/>
                    <a:pt x="720" y="256"/>
                    <a:pt x="728" y="253"/>
                  </a:cubicBezTo>
                  <a:cubicBezTo>
                    <a:pt x="737" y="249"/>
                    <a:pt x="745" y="245"/>
                    <a:pt x="753" y="241"/>
                  </a:cubicBezTo>
                  <a:cubicBezTo>
                    <a:pt x="762" y="237"/>
                    <a:pt x="770" y="234"/>
                    <a:pt x="779" y="230"/>
                  </a:cubicBezTo>
                  <a:cubicBezTo>
                    <a:pt x="787" y="227"/>
                    <a:pt x="796" y="223"/>
                    <a:pt x="805" y="220"/>
                  </a:cubicBezTo>
                  <a:cubicBezTo>
                    <a:pt x="823" y="213"/>
                    <a:pt x="840" y="207"/>
                    <a:pt x="859" y="201"/>
                  </a:cubicBezTo>
                  <a:cubicBezTo>
                    <a:pt x="868" y="198"/>
                    <a:pt x="877" y="195"/>
                    <a:pt x="886" y="193"/>
                  </a:cubicBezTo>
                  <a:cubicBezTo>
                    <a:pt x="896" y="190"/>
                    <a:pt x="905" y="188"/>
                    <a:pt x="914" y="185"/>
                  </a:cubicBezTo>
                  <a:cubicBezTo>
                    <a:pt x="919" y="184"/>
                    <a:pt x="924" y="183"/>
                    <a:pt x="929" y="182"/>
                  </a:cubicBezTo>
                  <a:cubicBezTo>
                    <a:pt x="933" y="181"/>
                    <a:pt x="938" y="180"/>
                    <a:pt x="943" y="179"/>
                  </a:cubicBezTo>
                  <a:cubicBezTo>
                    <a:pt x="952" y="177"/>
                    <a:pt x="962" y="174"/>
                    <a:pt x="972" y="172"/>
                  </a:cubicBezTo>
                  <a:cubicBezTo>
                    <a:pt x="981" y="170"/>
                    <a:pt x="991" y="169"/>
                    <a:pt x="1001" y="167"/>
                  </a:cubicBezTo>
                  <a:cubicBezTo>
                    <a:pt x="1011" y="166"/>
                    <a:pt x="1021" y="164"/>
                    <a:pt x="1031" y="163"/>
                  </a:cubicBezTo>
                  <a:cubicBezTo>
                    <a:pt x="1041" y="162"/>
                    <a:pt x="1051" y="161"/>
                    <a:pt x="1061" y="159"/>
                  </a:cubicBezTo>
                  <a:cubicBezTo>
                    <a:pt x="1068" y="159"/>
                    <a:pt x="1068" y="159"/>
                    <a:pt x="1068" y="159"/>
                  </a:cubicBezTo>
                  <a:cubicBezTo>
                    <a:pt x="1071" y="158"/>
                    <a:pt x="1073" y="158"/>
                    <a:pt x="1076" y="158"/>
                  </a:cubicBezTo>
                  <a:cubicBezTo>
                    <a:pt x="1081" y="158"/>
                    <a:pt x="1086" y="157"/>
                    <a:pt x="1091" y="157"/>
                  </a:cubicBezTo>
                  <a:cubicBezTo>
                    <a:pt x="1096" y="157"/>
                    <a:pt x="1101" y="156"/>
                    <a:pt x="1106" y="156"/>
                  </a:cubicBezTo>
                  <a:cubicBezTo>
                    <a:pt x="1111" y="156"/>
                    <a:pt x="1116" y="155"/>
                    <a:pt x="1122" y="155"/>
                  </a:cubicBezTo>
                  <a:cubicBezTo>
                    <a:pt x="1132" y="155"/>
                    <a:pt x="1142" y="154"/>
                    <a:pt x="1152" y="154"/>
                  </a:cubicBezTo>
                  <a:cubicBezTo>
                    <a:pt x="1158" y="154"/>
                    <a:pt x="1163" y="154"/>
                    <a:pt x="1168" y="154"/>
                  </a:cubicBezTo>
                  <a:cubicBezTo>
                    <a:pt x="1173" y="154"/>
                    <a:pt x="1178" y="154"/>
                    <a:pt x="1183" y="154"/>
                  </a:cubicBezTo>
                  <a:cubicBezTo>
                    <a:pt x="1194" y="155"/>
                    <a:pt x="1204" y="155"/>
                    <a:pt x="1215" y="155"/>
                  </a:cubicBezTo>
                  <a:cubicBezTo>
                    <a:pt x="1219" y="155"/>
                    <a:pt x="1219" y="155"/>
                    <a:pt x="1219" y="155"/>
                  </a:cubicBezTo>
                  <a:cubicBezTo>
                    <a:pt x="1223" y="156"/>
                    <a:pt x="1223" y="156"/>
                    <a:pt x="1223" y="156"/>
                  </a:cubicBezTo>
                  <a:cubicBezTo>
                    <a:pt x="1230" y="156"/>
                    <a:pt x="1230" y="156"/>
                    <a:pt x="1230" y="156"/>
                  </a:cubicBezTo>
                  <a:cubicBezTo>
                    <a:pt x="1236" y="157"/>
                    <a:pt x="1241" y="157"/>
                    <a:pt x="1246" y="157"/>
                  </a:cubicBezTo>
                  <a:cubicBezTo>
                    <a:pt x="1251" y="158"/>
                    <a:pt x="1257" y="158"/>
                    <a:pt x="1262" y="159"/>
                  </a:cubicBezTo>
                  <a:cubicBezTo>
                    <a:pt x="1270" y="159"/>
                    <a:pt x="1270" y="159"/>
                    <a:pt x="1270" y="159"/>
                  </a:cubicBezTo>
                  <a:cubicBezTo>
                    <a:pt x="1272" y="159"/>
                    <a:pt x="1275" y="160"/>
                    <a:pt x="1278" y="160"/>
                  </a:cubicBezTo>
                  <a:cubicBezTo>
                    <a:pt x="1288" y="161"/>
                    <a:pt x="1299" y="163"/>
                    <a:pt x="1309" y="164"/>
                  </a:cubicBezTo>
                  <a:cubicBezTo>
                    <a:pt x="1314" y="165"/>
                    <a:pt x="1320" y="165"/>
                    <a:pt x="1325" y="166"/>
                  </a:cubicBezTo>
                  <a:cubicBezTo>
                    <a:pt x="1330" y="167"/>
                    <a:pt x="1335" y="168"/>
                    <a:pt x="1341" y="169"/>
                  </a:cubicBezTo>
                  <a:cubicBezTo>
                    <a:pt x="1351" y="171"/>
                    <a:pt x="1362" y="173"/>
                    <a:pt x="1372" y="175"/>
                  </a:cubicBezTo>
                  <a:cubicBezTo>
                    <a:pt x="1383" y="177"/>
                    <a:pt x="1393" y="180"/>
                    <a:pt x="1404" y="182"/>
                  </a:cubicBezTo>
                  <a:cubicBezTo>
                    <a:pt x="1409" y="183"/>
                    <a:pt x="1414" y="184"/>
                    <a:pt x="1419" y="186"/>
                  </a:cubicBezTo>
                  <a:cubicBezTo>
                    <a:pt x="1425" y="187"/>
                    <a:pt x="1430" y="189"/>
                    <a:pt x="1435" y="190"/>
                  </a:cubicBezTo>
                  <a:cubicBezTo>
                    <a:pt x="1446" y="193"/>
                    <a:pt x="1456" y="196"/>
                    <a:pt x="1466" y="199"/>
                  </a:cubicBezTo>
                  <a:cubicBezTo>
                    <a:pt x="1477" y="202"/>
                    <a:pt x="1487" y="206"/>
                    <a:pt x="1498" y="209"/>
                  </a:cubicBezTo>
                  <a:cubicBezTo>
                    <a:pt x="1503" y="211"/>
                    <a:pt x="1508" y="213"/>
                    <a:pt x="1513" y="215"/>
                  </a:cubicBezTo>
                  <a:cubicBezTo>
                    <a:pt x="1516" y="215"/>
                    <a:pt x="1518" y="216"/>
                    <a:pt x="1521" y="217"/>
                  </a:cubicBezTo>
                  <a:cubicBezTo>
                    <a:pt x="1528" y="220"/>
                    <a:pt x="1528" y="220"/>
                    <a:pt x="1528" y="220"/>
                  </a:cubicBezTo>
                  <a:cubicBezTo>
                    <a:pt x="1539" y="224"/>
                    <a:pt x="1549" y="228"/>
                    <a:pt x="1559" y="233"/>
                  </a:cubicBezTo>
                  <a:cubicBezTo>
                    <a:pt x="1563" y="234"/>
                    <a:pt x="1563" y="234"/>
                    <a:pt x="1563" y="234"/>
                  </a:cubicBezTo>
                  <a:cubicBezTo>
                    <a:pt x="1567" y="236"/>
                    <a:pt x="1567" y="236"/>
                    <a:pt x="1567" y="236"/>
                  </a:cubicBezTo>
                  <a:cubicBezTo>
                    <a:pt x="1574" y="239"/>
                    <a:pt x="1574" y="239"/>
                    <a:pt x="1574" y="239"/>
                  </a:cubicBezTo>
                  <a:cubicBezTo>
                    <a:pt x="1590" y="246"/>
                    <a:pt x="1590" y="246"/>
                    <a:pt x="1590" y="246"/>
                  </a:cubicBezTo>
                  <a:cubicBezTo>
                    <a:pt x="1605" y="253"/>
                    <a:pt x="1605" y="253"/>
                    <a:pt x="1605" y="253"/>
                  </a:cubicBezTo>
                  <a:cubicBezTo>
                    <a:pt x="1607" y="254"/>
                    <a:pt x="1610" y="255"/>
                    <a:pt x="1612" y="257"/>
                  </a:cubicBezTo>
                  <a:cubicBezTo>
                    <a:pt x="1620" y="260"/>
                    <a:pt x="1620" y="260"/>
                    <a:pt x="1620" y="260"/>
                  </a:cubicBezTo>
                  <a:cubicBezTo>
                    <a:pt x="1630" y="265"/>
                    <a:pt x="1640" y="270"/>
                    <a:pt x="1649" y="276"/>
                  </a:cubicBezTo>
                  <a:cubicBezTo>
                    <a:pt x="1659" y="281"/>
                    <a:pt x="1669" y="287"/>
                    <a:pt x="1679" y="292"/>
                  </a:cubicBezTo>
                  <a:cubicBezTo>
                    <a:pt x="1693" y="301"/>
                    <a:pt x="1693" y="301"/>
                    <a:pt x="1693" y="301"/>
                  </a:cubicBezTo>
                  <a:cubicBezTo>
                    <a:pt x="1698" y="303"/>
                    <a:pt x="1703" y="307"/>
                    <a:pt x="1708" y="310"/>
                  </a:cubicBezTo>
                  <a:cubicBezTo>
                    <a:pt x="1717" y="316"/>
                    <a:pt x="1727" y="322"/>
                    <a:pt x="1736" y="328"/>
                  </a:cubicBezTo>
                  <a:cubicBezTo>
                    <a:pt x="1745" y="334"/>
                    <a:pt x="1755" y="341"/>
                    <a:pt x="1764" y="348"/>
                  </a:cubicBezTo>
                  <a:cubicBezTo>
                    <a:pt x="1768" y="351"/>
                    <a:pt x="1773" y="354"/>
                    <a:pt x="1778" y="358"/>
                  </a:cubicBezTo>
                  <a:cubicBezTo>
                    <a:pt x="1791" y="368"/>
                    <a:pt x="1791" y="368"/>
                    <a:pt x="1791" y="368"/>
                  </a:cubicBezTo>
                  <a:cubicBezTo>
                    <a:pt x="1804" y="379"/>
                    <a:pt x="1804" y="379"/>
                    <a:pt x="1804" y="379"/>
                  </a:cubicBezTo>
                  <a:cubicBezTo>
                    <a:pt x="1811" y="384"/>
                    <a:pt x="1811" y="384"/>
                    <a:pt x="1811" y="384"/>
                  </a:cubicBezTo>
                  <a:cubicBezTo>
                    <a:pt x="1813" y="386"/>
                    <a:pt x="1816" y="387"/>
                    <a:pt x="1818" y="389"/>
                  </a:cubicBezTo>
                  <a:cubicBezTo>
                    <a:pt x="1835" y="404"/>
                    <a:pt x="1853" y="419"/>
                    <a:pt x="1869" y="435"/>
                  </a:cubicBezTo>
                  <a:cubicBezTo>
                    <a:pt x="1882" y="447"/>
                    <a:pt x="1882" y="447"/>
                    <a:pt x="1882" y="447"/>
                  </a:cubicBezTo>
                  <a:cubicBezTo>
                    <a:pt x="1888" y="453"/>
                    <a:pt x="1888" y="453"/>
                    <a:pt x="1888" y="453"/>
                  </a:cubicBezTo>
                  <a:cubicBezTo>
                    <a:pt x="1894" y="459"/>
                    <a:pt x="1894" y="459"/>
                    <a:pt x="1894" y="459"/>
                  </a:cubicBezTo>
                  <a:cubicBezTo>
                    <a:pt x="1902" y="468"/>
                    <a:pt x="1910" y="476"/>
                    <a:pt x="1918" y="484"/>
                  </a:cubicBezTo>
                  <a:cubicBezTo>
                    <a:pt x="1922" y="489"/>
                    <a:pt x="1925" y="493"/>
                    <a:pt x="1929" y="497"/>
                  </a:cubicBezTo>
                  <a:cubicBezTo>
                    <a:pt x="1940" y="510"/>
                    <a:pt x="1940" y="510"/>
                    <a:pt x="1940" y="510"/>
                  </a:cubicBezTo>
                  <a:cubicBezTo>
                    <a:pt x="1952" y="524"/>
                    <a:pt x="1952" y="524"/>
                    <a:pt x="1952" y="524"/>
                  </a:cubicBezTo>
                  <a:cubicBezTo>
                    <a:pt x="1956" y="528"/>
                    <a:pt x="1959" y="533"/>
                    <a:pt x="1963" y="537"/>
                  </a:cubicBezTo>
                  <a:cubicBezTo>
                    <a:pt x="1970" y="546"/>
                    <a:pt x="1977" y="556"/>
                    <a:pt x="1984" y="565"/>
                  </a:cubicBezTo>
                  <a:cubicBezTo>
                    <a:pt x="1991" y="574"/>
                    <a:pt x="1998" y="584"/>
                    <a:pt x="2004" y="593"/>
                  </a:cubicBezTo>
                  <a:cubicBezTo>
                    <a:pt x="2010" y="600"/>
                    <a:pt x="2010" y="600"/>
                    <a:pt x="2010" y="600"/>
                  </a:cubicBezTo>
                  <a:cubicBezTo>
                    <a:pt x="2012" y="604"/>
                    <a:pt x="2012" y="604"/>
                    <a:pt x="2012" y="604"/>
                  </a:cubicBezTo>
                  <a:cubicBezTo>
                    <a:pt x="2014" y="608"/>
                    <a:pt x="2014" y="608"/>
                    <a:pt x="2014" y="608"/>
                  </a:cubicBezTo>
                  <a:cubicBezTo>
                    <a:pt x="2024" y="622"/>
                    <a:pt x="2024" y="622"/>
                    <a:pt x="2024" y="622"/>
                  </a:cubicBezTo>
                  <a:cubicBezTo>
                    <a:pt x="2033" y="637"/>
                    <a:pt x="2033" y="637"/>
                    <a:pt x="2033" y="637"/>
                  </a:cubicBezTo>
                  <a:cubicBezTo>
                    <a:pt x="2038" y="644"/>
                    <a:pt x="2038" y="644"/>
                    <a:pt x="2038" y="644"/>
                  </a:cubicBezTo>
                  <a:cubicBezTo>
                    <a:pt x="2040" y="647"/>
                    <a:pt x="2041" y="649"/>
                    <a:pt x="2042" y="652"/>
                  </a:cubicBezTo>
                  <a:cubicBezTo>
                    <a:pt x="2048" y="662"/>
                    <a:pt x="2054" y="672"/>
                    <a:pt x="2060" y="682"/>
                  </a:cubicBezTo>
                  <a:cubicBezTo>
                    <a:pt x="2063" y="687"/>
                    <a:pt x="2066" y="693"/>
                    <a:pt x="2068" y="698"/>
                  </a:cubicBezTo>
                  <a:cubicBezTo>
                    <a:pt x="2076" y="714"/>
                    <a:pt x="2076" y="714"/>
                    <a:pt x="2076" y="714"/>
                  </a:cubicBezTo>
                  <a:cubicBezTo>
                    <a:pt x="2084" y="729"/>
                    <a:pt x="2084" y="729"/>
                    <a:pt x="2084" y="729"/>
                  </a:cubicBezTo>
                  <a:cubicBezTo>
                    <a:pt x="2087" y="734"/>
                    <a:pt x="2089" y="740"/>
                    <a:pt x="2092" y="745"/>
                  </a:cubicBezTo>
                  <a:cubicBezTo>
                    <a:pt x="2096" y="756"/>
                    <a:pt x="2101" y="767"/>
                    <a:pt x="2106" y="777"/>
                  </a:cubicBezTo>
                  <a:cubicBezTo>
                    <a:pt x="2110" y="788"/>
                    <a:pt x="2115" y="799"/>
                    <a:pt x="2119" y="810"/>
                  </a:cubicBezTo>
                  <a:cubicBezTo>
                    <a:pt x="2121" y="816"/>
                    <a:pt x="2124" y="821"/>
                    <a:pt x="2125" y="827"/>
                  </a:cubicBezTo>
                  <a:cubicBezTo>
                    <a:pt x="2131" y="843"/>
                    <a:pt x="2131" y="843"/>
                    <a:pt x="2131" y="843"/>
                  </a:cubicBezTo>
                  <a:cubicBezTo>
                    <a:pt x="2137" y="860"/>
                    <a:pt x="2137" y="860"/>
                    <a:pt x="2137" y="860"/>
                  </a:cubicBezTo>
                  <a:cubicBezTo>
                    <a:pt x="2139" y="866"/>
                    <a:pt x="2141" y="871"/>
                    <a:pt x="2142" y="877"/>
                  </a:cubicBezTo>
                  <a:cubicBezTo>
                    <a:pt x="2152" y="911"/>
                    <a:pt x="2152" y="911"/>
                    <a:pt x="2152" y="911"/>
                  </a:cubicBezTo>
                  <a:cubicBezTo>
                    <a:pt x="2154" y="920"/>
                    <a:pt x="2154" y="920"/>
                    <a:pt x="2154" y="920"/>
                  </a:cubicBezTo>
                  <a:cubicBezTo>
                    <a:pt x="2156" y="928"/>
                    <a:pt x="2156" y="928"/>
                    <a:pt x="2156" y="928"/>
                  </a:cubicBezTo>
                  <a:cubicBezTo>
                    <a:pt x="2160" y="945"/>
                    <a:pt x="2160" y="945"/>
                    <a:pt x="2160" y="945"/>
                  </a:cubicBezTo>
                  <a:cubicBezTo>
                    <a:pt x="2163" y="957"/>
                    <a:pt x="2166" y="968"/>
                    <a:pt x="2167" y="980"/>
                  </a:cubicBezTo>
                  <a:cubicBezTo>
                    <a:pt x="2174" y="1015"/>
                    <a:pt x="2174" y="1015"/>
                    <a:pt x="2174" y="1015"/>
                  </a:cubicBezTo>
                  <a:cubicBezTo>
                    <a:pt x="2176" y="1027"/>
                    <a:pt x="2177" y="1038"/>
                    <a:pt x="2178" y="1050"/>
                  </a:cubicBezTo>
                  <a:cubicBezTo>
                    <a:pt x="2181" y="1068"/>
                    <a:pt x="2181" y="1068"/>
                    <a:pt x="2181" y="1068"/>
                  </a:cubicBezTo>
                  <a:cubicBezTo>
                    <a:pt x="2181" y="1074"/>
                    <a:pt x="2182" y="1080"/>
                    <a:pt x="2182" y="1086"/>
                  </a:cubicBezTo>
                  <a:cubicBezTo>
                    <a:pt x="2185" y="1121"/>
                    <a:pt x="2185" y="1121"/>
                    <a:pt x="2185" y="1121"/>
                  </a:cubicBezTo>
                  <a:cubicBezTo>
                    <a:pt x="2186" y="1156"/>
                    <a:pt x="2186" y="1156"/>
                    <a:pt x="2186" y="1156"/>
                  </a:cubicBezTo>
                  <a:cubicBezTo>
                    <a:pt x="2186" y="1174"/>
                    <a:pt x="2186" y="1174"/>
                    <a:pt x="2186" y="1174"/>
                  </a:cubicBezTo>
                  <a:cubicBezTo>
                    <a:pt x="2186" y="1192"/>
                    <a:pt x="2186" y="1192"/>
                    <a:pt x="2186" y="1192"/>
                  </a:cubicBezTo>
                  <a:cubicBezTo>
                    <a:pt x="2185" y="1228"/>
                    <a:pt x="2185" y="1228"/>
                    <a:pt x="2185" y="1228"/>
                  </a:cubicBezTo>
                  <a:cubicBezTo>
                    <a:pt x="2182" y="1263"/>
                    <a:pt x="2182" y="1263"/>
                    <a:pt x="2182" y="1263"/>
                  </a:cubicBezTo>
                  <a:cubicBezTo>
                    <a:pt x="2182" y="1269"/>
                    <a:pt x="2181" y="1275"/>
                    <a:pt x="2181" y="1281"/>
                  </a:cubicBezTo>
                  <a:cubicBezTo>
                    <a:pt x="2178" y="1298"/>
                    <a:pt x="2178" y="1298"/>
                    <a:pt x="2178" y="1298"/>
                  </a:cubicBezTo>
                  <a:cubicBezTo>
                    <a:pt x="2176" y="1316"/>
                    <a:pt x="2176" y="1316"/>
                    <a:pt x="2176" y="1316"/>
                  </a:cubicBezTo>
                  <a:cubicBezTo>
                    <a:pt x="2175" y="1325"/>
                    <a:pt x="2175" y="1325"/>
                    <a:pt x="2175" y="1325"/>
                  </a:cubicBezTo>
                  <a:cubicBezTo>
                    <a:pt x="2175" y="1327"/>
                    <a:pt x="2174" y="1330"/>
                    <a:pt x="2174" y="1333"/>
                  </a:cubicBezTo>
                  <a:cubicBezTo>
                    <a:pt x="2169" y="1357"/>
                    <a:pt x="2166" y="1380"/>
                    <a:pt x="2160" y="1403"/>
                  </a:cubicBezTo>
                  <a:cubicBezTo>
                    <a:pt x="2156" y="1420"/>
                    <a:pt x="2156" y="1420"/>
                    <a:pt x="2156" y="1420"/>
                  </a:cubicBezTo>
                  <a:cubicBezTo>
                    <a:pt x="2154" y="1429"/>
                    <a:pt x="2154" y="1429"/>
                    <a:pt x="2154" y="1429"/>
                  </a:cubicBezTo>
                  <a:cubicBezTo>
                    <a:pt x="2152" y="1437"/>
                    <a:pt x="2152" y="1437"/>
                    <a:pt x="2152" y="1437"/>
                  </a:cubicBezTo>
                  <a:cubicBezTo>
                    <a:pt x="2149" y="1448"/>
                    <a:pt x="2145" y="1460"/>
                    <a:pt x="2142" y="1471"/>
                  </a:cubicBezTo>
                  <a:cubicBezTo>
                    <a:pt x="2141" y="1477"/>
                    <a:pt x="2139" y="1482"/>
                    <a:pt x="2137" y="1488"/>
                  </a:cubicBezTo>
                  <a:cubicBezTo>
                    <a:pt x="2131" y="1505"/>
                    <a:pt x="2131" y="1505"/>
                    <a:pt x="2131" y="1505"/>
                  </a:cubicBezTo>
                  <a:cubicBezTo>
                    <a:pt x="2125" y="1521"/>
                    <a:pt x="2125" y="1521"/>
                    <a:pt x="2125" y="1521"/>
                  </a:cubicBezTo>
                  <a:cubicBezTo>
                    <a:pt x="2125" y="1524"/>
                    <a:pt x="2124" y="1527"/>
                    <a:pt x="2122" y="1529"/>
                  </a:cubicBezTo>
                  <a:cubicBezTo>
                    <a:pt x="2119" y="1538"/>
                    <a:pt x="2119" y="1538"/>
                    <a:pt x="2119" y="1538"/>
                  </a:cubicBezTo>
                  <a:cubicBezTo>
                    <a:pt x="2115" y="1549"/>
                    <a:pt x="2111" y="1559"/>
                    <a:pt x="2106" y="1570"/>
                  </a:cubicBezTo>
                  <a:cubicBezTo>
                    <a:pt x="2101" y="1581"/>
                    <a:pt x="2097" y="1592"/>
                    <a:pt x="2092" y="1602"/>
                  </a:cubicBezTo>
                  <a:cubicBezTo>
                    <a:pt x="2089" y="1608"/>
                    <a:pt x="2087" y="1613"/>
                    <a:pt x="2085" y="1618"/>
                  </a:cubicBezTo>
                  <a:cubicBezTo>
                    <a:pt x="2077" y="1634"/>
                    <a:pt x="2077" y="1634"/>
                    <a:pt x="2077" y="1634"/>
                  </a:cubicBezTo>
                  <a:cubicBezTo>
                    <a:pt x="2069" y="1649"/>
                    <a:pt x="2069" y="1649"/>
                    <a:pt x="2069" y="1649"/>
                  </a:cubicBezTo>
                  <a:cubicBezTo>
                    <a:pt x="2066" y="1655"/>
                    <a:pt x="2063" y="1660"/>
                    <a:pt x="2060" y="1665"/>
                  </a:cubicBezTo>
                  <a:cubicBezTo>
                    <a:pt x="2055" y="1675"/>
                    <a:pt x="2049" y="1685"/>
                    <a:pt x="2043" y="1695"/>
                  </a:cubicBezTo>
                  <a:cubicBezTo>
                    <a:pt x="2039" y="1703"/>
                    <a:pt x="2039" y="1703"/>
                    <a:pt x="2039" y="1703"/>
                  </a:cubicBezTo>
                  <a:cubicBezTo>
                    <a:pt x="2034" y="1710"/>
                    <a:pt x="2034" y="1710"/>
                    <a:pt x="2034" y="1710"/>
                  </a:cubicBezTo>
                  <a:cubicBezTo>
                    <a:pt x="2025" y="1725"/>
                    <a:pt x="2025" y="1725"/>
                    <a:pt x="2025" y="1725"/>
                  </a:cubicBezTo>
                  <a:cubicBezTo>
                    <a:pt x="2012" y="1744"/>
                    <a:pt x="1999" y="1763"/>
                    <a:pt x="1985" y="1782"/>
                  </a:cubicBezTo>
                  <a:cubicBezTo>
                    <a:pt x="1978" y="1791"/>
                    <a:pt x="1971" y="1800"/>
                    <a:pt x="1964" y="1809"/>
                  </a:cubicBezTo>
                  <a:cubicBezTo>
                    <a:pt x="1953" y="1823"/>
                    <a:pt x="1953" y="1823"/>
                    <a:pt x="1953" y="1823"/>
                  </a:cubicBezTo>
                  <a:cubicBezTo>
                    <a:pt x="1942" y="1836"/>
                    <a:pt x="1942" y="1836"/>
                    <a:pt x="1942" y="1836"/>
                  </a:cubicBezTo>
                  <a:cubicBezTo>
                    <a:pt x="1934" y="1844"/>
                    <a:pt x="1927" y="1853"/>
                    <a:pt x="1919" y="1862"/>
                  </a:cubicBezTo>
                  <a:cubicBezTo>
                    <a:pt x="1911" y="1870"/>
                    <a:pt x="1904" y="1878"/>
                    <a:pt x="1896" y="1887"/>
                  </a:cubicBezTo>
                  <a:cubicBezTo>
                    <a:pt x="1888" y="1895"/>
                    <a:pt x="1880" y="1903"/>
                    <a:pt x="1871" y="1911"/>
                  </a:cubicBezTo>
                  <a:cubicBezTo>
                    <a:pt x="1859" y="1922"/>
                    <a:pt x="1859" y="1922"/>
                    <a:pt x="1859" y="1922"/>
                  </a:cubicBezTo>
                  <a:cubicBezTo>
                    <a:pt x="1853" y="1928"/>
                    <a:pt x="1853" y="1928"/>
                    <a:pt x="1853" y="1928"/>
                  </a:cubicBezTo>
                  <a:cubicBezTo>
                    <a:pt x="1851" y="1930"/>
                    <a:pt x="1849" y="1932"/>
                    <a:pt x="1846" y="1934"/>
                  </a:cubicBezTo>
                  <a:cubicBezTo>
                    <a:pt x="1838" y="1941"/>
                    <a:pt x="1829" y="1949"/>
                    <a:pt x="1821" y="1956"/>
                  </a:cubicBezTo>
                  <a:cubicBezTo>
                    <a:pt x="1819" y="1958"/>
                    <a:pt x="1816" y="1960"/>
                    <a:pt x="1814" y="1962"/>
                  </a:cubicBezTo>
                  <a:cubicBezTo>
                    <a:pt x="1808" y="1967"/>
                    <a:pt x="1808" y="1967"/>
                    <a:pt x="1808" y="1967"/>
                  </a:cubicBezTo>
                  <a:cubicBezTo>
                    <a:pt x="1794" y="1977"/>
                    <a:pt x="1794" y="1977"/>
                    <a:pt x="1794" y="1977"/>
                  </a:cubicBezTo>
                  <a:cubicBezTo>
                    <a:pt x="1777" y="1992"/>
                    <a:pt x="1758" y="2004"/>
                    <a:pt x="1740" y="2017"/>
                  </a:cubicBezTo>
                  <a:cubicBezTo>
                    <a:pt x="1736" y="2021"/>
                    <a:pt x="1731" y="2023"/>
                    <a:pt x="1726" y="2027"/>
                  </a:cubicBezTo>
                  <a:cubicBezTo>
                    <a:pt x="1712" y="2036"/>
                    <a:pt x="1712" y="2036"/>
                    <a:pt x="1712" y="2036"/>
                  </a:cubicBezTo>
                  <a:cubicBezTo>
                    <a:pt x="1698" y="2045"/>
                    <a:pt x="1698" y="2045"/>
                    <a:pt x="1698" y="2045"/>
                  </a:cubicBezTo>
                  <a:cubicBezTo>
                    <a:pt x="1693" y="2048"/>
                    <a:pt x="1688" y="2050"/>
                    <a:pt x="1684" y="2053"/>
                  </a:cubicBezTo>
                  <a:cubicBezTo>
                    <a:pt x="1674" y="2059"/>
                    <a:pt x="1664" y="2064"/>
                    <a:pt x="1655" y="2070"/>
                  </a:cubicBezTo>
                  <a:cubicBezTo>
                    <a:pt x="1645" y="2075"/>
                    <a:pt x="1635" y="2080"/>
                    <a:pt x="1625" y="2085"/>
                  </a:cubicBezTo>
                  <a:cubicBezTo>
                    <a:pt x="1621" y="2087"/>
                    <a:pt x="1616" y="2090"/>
                    <a:pt x="1611" y="2092"/>
                  </a:cubicBezTo>
                  <a:cubicBezTo>
                    <a:pt x="1606" y="2095"/>
                    <a:pt x="1601" y="2097"/>
                    <a:pt x="1596" y="2099"/>
                  </a:cubicBezTo>
                  <a:cubicBezTo>
                    <a:pt x="1586" y="2104"/>
                    <a:pt x="1576" y="2108"/>
                    <a:pt x="1566" y="2113"/>
                  </a:cubicBezTo>
                  <a:cubicBezTo>
                    <a:pt x="1526" y="2129"/>
                    <a:pt x="1485" y="2145"/>
                    <a:pt x="1444" y="2156"/>
                  </a:cubicBezTo>
                  <a:cubicBezTo>
                    <a:pt x="1439" y="2157"/>
                    <a:pt x="1434" y="2158"/>
                    <a:pt x="1429" y="2160"/>
                  </a:cubicBezTo>
                  <a:cubicBezTo>
                    <a:pt x="1421" y="2162"/>
                    <a:pt x="1421" y="2162"/>
                    <a:pt x="1421" y="2162"/>
                  </a:cubicBezTo>
                  <a:cubicBezTo>
                    <a:pt x="1413" y="2164"/>
                    <a:pt x="1413" y="2164"/>
                    <a:pt x="1413" y="2164"/>
                  </a:cubicBezTo>
                  <a:cubicBezTo>
                    <a:pt x="1403" y="2166"/>
                    <a:pt x="1392" y="2169"/>
                    <a:pt x="1382" y="2171"/>
                  </a:cubicBezTo>
                  <a:cubicBezTo>
                    <a:pt x="1372" y="2174"/>
                    <a:pt x="1362" y="2175"/>
                    <a:pt x="1351" y="2177"/>
                  </a:cubicBezTo>
                  <a:cubicBezTo>
                    <a:pt x="1341" y="2179"/>
                    <a:pt x="1331" y="2181"/>
                    <a:pt x="1320" y="2183"/>
                  </a:cubicBezTo>
                  <a:cubicBezTo>
                    <a:pt x="1310" y="2184"/>
                    <a:pt x="1300" y="2185"/>
                    <a:pt x="1289" y="2186"/>
                  </a:cubicBezTo>
                  <a:cubicBezTo>
                    <a:pt x="1284" y="2187"/>
                    <a:pt x="1279" y="2188"/>
                    <a:pt x="1274" y="2188"/>
                  </a:cubicBezTo>
                  <a:cubicBezTo>
                    <a:pt x="1269" y="2189"/>
                    <a:pt x="1264" y="2189"/>
                    <a:pt x="1258" y="2190"/>
                  </a:cubicBezTo>
                  <a:cubicBezTo>
                    <a:pt x="1238" y="2191"/>
                    <a:pt x="1218" y="2193"/>
                    <a:pt x="1197" y="2193"/>
                  </a:cubicBezTo>
                  <a:cubicBezTo>
                    <a:pt x="1187" y="2194"/>
                    <a:pt x="1177" y="2194"/>
                    <a:pt x="1167" y="2194"/>
                  </a:cubicBezTo>
                  <a:cubicBezTo>
                    <a:pt x="1157" y="2194"/>
                    <a:pt x="1146" y="2194"/>
                    <a:pt x="1136" y="2194"/>
                  </a:cubicBezTo>
                  <a:cubicBezTo>
                    <a:pt x="1126" y="2194"/>
                    <a:pt x="1116" y="2193"/>
                    <a:pt x="1106" y="2192"/>
                  </a:cubicBezTo>
                  <a:cubicBezTo>
                    <a:pt x="1102" y="2192"/>
                    <a:pt x="1097" y="2192"/>
                    <a:pt x="1092" y="2191"/>
                  </a:cubicBezTo>
                  <a:cubicBezTo>
                    <a:pt x="1084" y="2191"/>
                    <a:pt x="1084" y="2191"/>
                    <a:pt x="1084" y="2191"/>
                  </a:cubicBezTo>
                  <a:cubicBezTo>
                    <a:pt x="1077" y="2190"/>
                    <a:pt x="1077" y="2190"/>
                    <a:pt x="1077" y="2190"/>
                  </a:cubicBezTo>
                  <a:cubicBezTo>
                    <a:pt x="1067" y="2189"/>
                    <a:pt x="1057" y="2188"/>
                    <a:pt x="1047" y="2187"/>
                  </a:cubicBezTo>
                  <a:cubicBezTo>
                    <a:pt x="1038" y="2186"/>
                    <a:pt x="1028" y="2185"/>
                    <a:pt x="1018" y="2183"/>
                  </a:cubicBezTo>
                  <a:cubicBezTo>
                    <a:pt x="1014" y="2183"/>
                    <a:pt x="1009" y="2182"/>
                    <a:pt x="1004" y="2181"/>
                  </a:cubicBezTo>
                  <a:cubicBezTo>
                    <a:pt x="999" y="2181"/>
                    <a:pt x="994" y="2180"/>
                    <a:pt x="990" y="2179"/>
                  </a:cubicBezTo>
                  <a:cubicBezTo>
                    <a:pt x="985" y="2178"/>
                    <a:pt x="980" y="2177"/>
                    <a:pt x="975" y="2176"/>
                  </a:cubicBezTo>
                  <a:cubicBezTo>
                    <a:pt x="971" y="2175"/>
                    <a:pt x="966" y="2175"/>
                    <a:pt x="961" y="2174"/>
                  </a:cubicBezTo>
                  <a:cubicBezTo>
                    <a:pt x="952" y="2172"/>
                    <a:pt x="943" y="2170"/>
                    <a:pt x="933" y="2167"/>
                  </a:cubicBezTo>
                  <a:cubicBezTo>
                    <a:pt x="929" y="2167"/>
                    <a:pt x="924" y="2165"/>
                    <a:pt x="920" y="2164"/>
                  </a:cubicBezTo>
                  <a:cubicBezTo>
                    <a:pt x="915" y="2163"/>
                    <a:pt x="910" y="2162"/>
                    <a:pt x="906" y="2161"/>
                  </a:cubicBezTo>
                  <a:cubicBezTo>
                    <a:pt x="901" y="2159"/>
                    <a:pt x="897" y="2158"/>
                    <a:pt x="892" y="2157"/>
                  </a:cubicBezTo>
                  <a:cubicBezTo>
                    <a:pt x="888" y="2156"/>
                    <a:pt x="883" y="2154"/>
                    <a:pt x="879" y="2153"/>
                  </a:cubicBezTo>
                  <a:cubicBezTo>
                    <a:pt x="870" y="2150"/>
                    <a:pt x="861" y="2148"/>
                    <a:pt x="852" y="2145"/>
                  </a:cubicBezTo>
                  <a:cubicBezTo>
                    <a:pt x="844" y="2142"/>
                    <a:pt x="835" y="2139"/>
                    <a:pt x="826" y="2136"/>
                  </a:cubicBezTo>
                  <a:cubicBezTo>
                    <a:pt x="822" y="2135"/>
                    <a:pt x="818" y="2133"/>
                    <a:pt x="813" y="2132"/>
                  </a:cubicBezTo>
                  <a:cubicBezTo>
                    <a:pt x="809" y="2130"/>
                    <a:pt x="805" y="2128"/>
                    <a:pt x="801" y="2127"/>
                  </a:cubicBezTo>
                  <a:cubicBezTo>
                    <a:pt x="792" y="2123"/>
                    <a:pt x="784" y="2120"/>
                    <a:pt x="775" y="2117"/>
                  </a:cubicBezTo>
                  <a:cubicBezTo>
                    <a:pt x="767" y="2113"/>
                    <a:pt x="759" y="2110"/>
                    <a:pt x="751" y="2106"/>
                  </a:cubicBezTo>
                  <a:cubicBezTo>
                    <a:pt x="743" y="2103"/>
                    <a:pt x="735" y="2099"/>
                    <a:pt x="727" y="2095"/>
                  </a:cubicBezTo>
                  <a:cubicBezTo>
                    <a:pt x="723" y="2093"/>
                    <a:pt x="719" y="2091"/>
                    <a:pt x="715" y="2089"/>
                  </a:cubicBezTo>
                  <a:cubicBezTo>
                    <a:pt x="709" y="2086"/>
                    <a:pt x="709" y="2086"/>
                    <a:pt x="709" y="2086"/>
                  </a:cubicBezTo>
                  <a:cubicBezTo>
                    <a:pt x="703" y="2083"/>
                    <a:pt x="703" y="2083"/>
                    <a:pt x="703" y="2083"/>
                  </a:cubicBezTo>
                  <a:cubicBezTo>
                    <a:pt x="696" y="2079"/>
                    <a:pt x="688" y="2075"/>
                    <a:pt x="680" y="2071"/>
                  </a:cubicBezTo>
                  <a:cubicBezTo>
                    <a:pt x="677" y="2069"/>
                    <a:pt x="673" y="2067"/>
                    <a:pt x="669" y="2065"/>
                  </a:cubicBezTo>
                  <a:cubicBezTo>
                    <a:pt x="665" y="2063"/>
                    <a:pt x="662" y="2061"/>
                    <a:pt x="658" y="2059"/>
                  </a:cubicBezTo>
                  <a:cubicBezTo>
                    <a:pt x="643" y="2051"/>
                    <a:pt x="629" y="2041"/>
                    <a:pt x="615" y="2033"/>
                  </a:cubicBezTo>
                  <a:cubicBezTo>
                    <a:pt x="610" y="2029"/>
                    <a:pt x="610" y="2029"/>
                    <a:pt x="610" y="2029"/>
                  </a:cubicBezTo>
                  <a:cubicBezTo>
                    <a:pt x="605" y="2026"/>
                    <a:pt x="605" y="2026"/>
                    <a:pt x="605" y="2026"/>
                  </a:cubicBezTo>
                  <a:cubicBezTo>
                    <a:pt x="601" y="2024"/>
                    <a:pt x="598" y="2021"/>
                    <a:pt x="594" y="2019"/>
                  </a:cubicBezTo>
                  <a:cubicBezTo>
                    <a:pt x="588" y="2014"/>
                    <a:pt x="581" y="2010"/>
                    <a:pt x="574" y="2005"/>
                  </a:cubicBezTo>
                  <a:cubicBezTo>
                    <a:pt x="522" y="1967"/>
                    <a:pt x="475" y="1927"/>
                    <a:pt x="435" y="1886"/>
                  </a:cubicBezTo>
                  <a:cubicBezTo>
                    <a:pt x="425" y="1875"/>
                    <a:pt x="415" y="1865"/>
                    <a:pt x="406" y="1854"/>
                  </a:cubicBezTo>
                  <a:cubicBezTo>
                    <a:pt x="403" y="1852"/>
                    <a:pt x="401" y="1849"/>
                    <a:pt x="399" y="1846"/>
                  </a:cubicBezTo>
                  <a:cubicBezTo>
                    <a:pt x="398" y="1845"/>
                    <a:pt x="397" y="1844"/>
                    <a:pt x="396" y="1843"/>
                  </a:cubicBezTo>
                  <a:cubicBezTo>
                    <a:pt x="394" y="1841"/>
                    <a:pt x="392" y="1839"/>
                    <a:pt x="391" y="1837"/>
                  </a:cubicBezTo>
                  <a:cubicBezTo>
                    <a:pt x="388" y="1833"/>
                    <a:pt x="385" y="1831"/>
                    <a:pt x="384" y="1829"/>
                  </a:cubicBezTo>
                  <a:cubicBezTo>
                    <a:pt x="382" y="1827"/>
                    <a:pt x="381" y="1826"/>
                    <a:pt x="381" y="1826"/>
                  </a:cubicBezTo>
                  <a:cubicBezTo>
                    <a:pt x="486" y="1739"/>
                    <a:pt x="486" y="1739"/>
                    <a:pt x="486" y="1739"/>
                  </a:cubicBezTo>
                  <a:cubicBezTo>
                    <a:pt x="368" y="1708"/>
                    <a:pt x="247" y="1648"/>
                    <a:pt x="138" y="1558"/>
                  </a:cubicBezTo>
                  <a:cubicBezTo>
                    <a:pt x="114" y="1697"/>
                    <a:pt x="119" y="1853"/>
                    <a:pt x="158" y="2011"/>
                  </a:cubicBezTo>
                  <a:cubicBezTo>
                    <a:pt x="263" y="1924"/>
                    <a:pt x="263" y="1924"/>
                    <a:pt x="263" y="1924"/>
                  </a:cubicBezTo>
                  <a:cubicBezTo>
                    <a:pt x="263" y="1924"/>
                    <a:pt x="264" y="1925"/>
                    <a:pt x="265" y="1928"/>
                  </a:cubicBezTo>
                  <a:cubicBezTo>
                    <a:pt x="267" y="1930"/>
                    <a:pt x="270" y="1933"/>
                    <a:pt x="274" y="1937"/>
                  </a:cubicBezTo>
                  <a:cubicBezTo>
                    <a:pt x="275" y="1939"/>
                    <a:pt x="277" y="1941"/>
                    <a:pt x="280" y="1944"/>
                  </a:cubicBezTo>
                  <a:cubicBezTo>
                    <a:pt x="281" y="1945"/>
                    <a:pt x="282" y="1946"/>
                    <a:pt x="283" y="1948"/>
                  </a:cubicBezTo>
                  <a:cubicBezTo>
                    <a:pt x="286" y="1951"/>
                    <a:pt x="288" y="1954"/>
                    <a:pt x="291" y="1957"/>
                  </a:cubicBezTo>
                  <a:cubicBezTo>
                    <a:pt x="302" y="1969"/>
                    <a:pt x="313" y="1981"/>
                    <a:pt x="325" y="1993"/>
                  </a:cubicBezTo>
                  <a:cubicBezTo>
                    <a:pt x="371" y="2040"/>
                    <a:pt x="424" y="2087"/>
                    <a:pt x="485" y="2131"/>
                  </a:cubicBezTo>
                  <a:cubicBezTo>
                    <a:pt x="492" y="2136"/>
                    <a:pt x="500" y="2141"/>
                    <a:pt x="508" y="2146"/>
                  </a:cubicBezTo>
                  <a:cubicBezTo>
                    <a:pt x="512" y="2149"/>
                    <a:pt x="516" y="2152"/>
                    <a:pt x="520" y="2154"/>
                  </a:cubicBezTo>
                  <a:cubicBezTo>
                    <a:pt x="526" y="2158"/>
                    <a:pt x="526" y="2158"/>
                    <a:pt x="526" y="2158"/>
                  </a:cubicBezTo>
                  <a:cubicBezTo>
                    <a:pt x="532" y="2162"/>
                    <a:pt x="532" y="2162"/>
                    <a:pt x="532" y="2162"/>
                  </a:cubicBezTo>
                  <a:cubicBezTo>
                    <a:pt x="548" y="2172"/>
                    <a:pt x="564" y="2183"/>
                    <a:pt x="581" y="2192"/>
                  </a:cubicBezTo>
                  <a:cubicBezTo>
                    <a:pt x="585" y="2195"/>
                    <a:pt x="590" y="2197"/>
                    <a:pt x="594" y="2200"/>
                  </a:cubicBezTo>
                  <a:cubicBezTo>
                    <a:pt x="598" y="2202"/>
                    <a:pt x="603" y="2205"/>
                    <a:pt x="607" y="2207"/>
                  </a:cubicBezTo>
                  <a:cubicBezTo>
                    <a:pt x="616" y="2211"/>
                    <a:pt x="625" y="2216"/>
                    <a:pt x="633" y="2221"/>
                  </a:cubicBezTo>
                  <a:cubicBezTo>
                    <a:pt x="640" y="2224"/>
                    <a:pt x="640" y="2224"/>
                    <a:pt x="640" y="2224"/>
                  </a:cubicBezTo>
                  <a:cubicBezTo>
                    <a:pt x="647" y="2227"/>
                    <a:pt x="647" y="2227"/>
                    <a:pt x="647" y="2227"/>
                  </a:cubicBezTo>
                  <a:cubicBezTo>
                    <a:pt x="651" y="2230"/>
                    <a:pt x="656" y="2232"/>
                    <a:pt x="660" y="2234"/>
                  </a:cubicBezTo>
                  <a:cubicBezTo>
                    <a:pt x="670" y="2238"/>
                    <a:pt x="679" y="2243"/>
                    <a:pt x="688" y="2247"/>
                  </a:cubicBezTo>
                  <a:cubicBezTo>
                    <a:pt x="698" y="2251"/>
                    <a:pt x="707" y="2255"/>
                    <a:pt x="716" y="2259"/>
                  </a:cubicBezTo>
                  <a:cubicBezTo>
                    <a:pt x="726" y="2263"/>
                    <a:pt x="736" y="2267"/>
                    <a:pt x="745" y="2270"/>
                  </a:cubicBezTo>
                  <a:cubicBezTo>
                    <a:pt x="750" y="2272"/>
                    <a:pt x="755" y="2274"/>
                    <a:pt x="760" y="2276"/>
                  </a:cubicBezTo>
                  <a:cubicBezTo>
                    <a:pt x="765" y="2278"/>
                    <a:pt x="770" y="2280"/>
                    <a:pt x="775" y="2281"/>
                  </a:cubicBezTo>
                  <a:cubicBezTo>
                    <a:pt x="785" y="2285"/>
                    <a:pt x="795" y="2288"/>
                    <a:pt x="805" y="2292"/>
                  </a:cubicBezTo>
                  <a:cubicBezTo>
                    <a:pt x="815" y="2295"/>
                    <a:pt x="825" y="2298"/>
                    <a:pt x="836" y="2301"/>
                  </a:cubicBezTo>
                  <a:cubicBezTo>
                    <a:pt x="841" y="2302"/>
                    <a:pt x="846" y="2304"/>
                    <a:pt x="851" y="2305"/>
                  </a:cubicBezTo>
                  <a:cubicBezTo>
                    <a:pt x="856" y="2307"/>
                    <a:pt x="862" y="2308"/>
                    <a:pt x="867" y="2310"/>
                  </a:cubicBezTo>
                  <a:cubicBezTo>
                    <a:pt x="872" y="2311"/>
                    <a:pt x="877" y="2312"/>
                    <a:pt x="883" y="2314"/>
                  </a:cubicBezTo>
                  <a:cubicBezTo>
                    <a:pt x="888" y="2315"/>
                    <a:pt x="893" y="2316"/>
                    <a:pt x="898" y="2318"/>
                  </a:cubicBezTo>
                  <a:cubicBezTo>
                    <a:pt x="909" y="2320"/>
                    <a:pt x="920" y="2322"/>
                    <a:pt x="931" y="2325"/>
                  </a:cubicBezTo>
                  <a:cubicBezTo>
                    <a:pt x="936" y="2326"/>
                    <a:pt x="941" y="2327"/>
                    <a:pt x="947" y="2328"/>
                  </a:cubicBezTo>
                  <a:cubicBezTo>
                    <a:pt x="952" y="2329"/>
                    <a:pt x="958" y="2330"/>
                    <a:pt x="963" y="2331"/>
                  </a:cubicBezTo>
                  <a:cubicBezTo>
                    <a:pt x="969" y="2332"/>
                    <a:pt x="974" y="2333"/>
                    <a:pt x="980" y="2334"/>
                  </a:cubicBezTo>
                  <a:cubicBezTo>
                    <a:pt x="985" y="2334"/>
                    <a:pt x="991" y="2335"/>
                    <a:pt x="996" y="2336"/>
                  </a:cubicBezTo>
                  <a:cubicBezTo>
                    <a:pt x="1007" y="2337"/>
                    <a:pt x="1018" y="2339"/>
                    <a:pt x="1030" y="2340"/>
                  </a:cubicBezTo>
                  <a:cubicBezTo>
                    <a:pt x="1041" y="2341"/>
                    <a:pt x="1052" y="2343"/>
                    <a:pt x="1063" y="2344"/>
                  </a:cubicBezTo>
                  <a:cubicBezTo>
                    <a:pt x="1072" y="2345"/>
                    <a:pt x="1072" y="2345"/>
                    <a:pt x="1072" y="2345"/>
                  </a:cubicBezTo>
                  <a:cubicBezTo>
                    <a:pt x="1081" y="2345"/>
                    <a:pt x="1081" y="2345"/>
                    <a:pt x="1081" y="2345"/>
                  </a:cubicBezTo>
                  <a:cubicBezTo>
                    <a:pt x="1086" y="2345"/>
                    <a:pt x="1092" y="2346"/>
                    <a:pt x="1098" y="2346"/>
                  </a:cubicBezTo>
                  <a:cubicBezTo>
                    <a:pt x="1109" y="2347"/>
                    <a:pt x="1121" y="2348"/>
                    <a:pt x="1132" y="2348"/>
                  </a:cubicBezTo>
                  <a:cubicBezTo>
                    <a:pt x="1144" y="2348"/>
                    <a:pt x="1155" y="2348"/>
                    <a:pt x="1167" y="2348"/>
                  </a:cubicBezTo>
                  <a:cubicBezTo>
                    <a:pt x="1178" y="2348"/>
                    <a:pt x="1190" y="2348"/>
                    <a:pt x="1202" y="2347"/>
                  </a:cubicBezTo>
                  <a:cubicBezTo>
                    <a:pt x="1225" y="2347"/>
                    <a:pt x="1249" y="2345"/>
                    <a:pt x="1272" y="2343"/>
                  </a:cubicBezTo>
                  <a:cubicBezTo>
                    <a:pt x="1278" y="2343"/>
                    <a:pt x="1284" y="2343"/>
                    <a:pt x="1290" y="2342"/>
                  </a:cubicBezTo>
                  <a:cubicBezTo>
                    <a:pt x="1296" y="2341"/>
                    <a:pt x="1302" y="2340"/>
                    <a:pt x="1308" y="2339"/>
                  </a:cubicBezTo>
                  <a:cubicBezTo>
                    <a:pt x="1320" y="2338"/>
                    <a:pt x="1331" y="2336"/>
                    <a:pt x="1343" y="2335"/>
                  </a:cubicBezTo>
                  <a:cubicBezTo>
                    <a:pt x="1355" y="2333"/>
                    <a:pt x="1367" y="2331"/>
                    <a:pt x="1379" y="2329"/>
                  </a:cubicBezTo>
                  <a:cubicBezTo>
                    <a:pt x="1391" y="2326"/>
                    <a:pt x="1403" y="2325"/>
                    <a:pt x="1415" y="2322"/>
                  </a:cubicBezTo>
                  <a:cubicBezTo>
                    <a:pt x="1427" y="2319"/>
                    <a:pt x="1438" y="2316"/>
                    <a:pt x="1450" y="2313"/>
                  </a:cubicBezTo>
                  <a:cubicBezTo>
                    <a:pt x="1459" y="2311"/>
                    <a:pt x="1459" y="2311"/>
                    <a:pt x="1459" y="2311"/>
                  </a:cubicBezTo>
                  <a:cubicBezTo>
                    <a:pt x="1468" y="2309"/>
                    <a:pt x="1468" y="2309"/>
                    <a:pt x="1468" y="2309"/>
                  </a:cubicBezTo>
                  <a:cubicBezTo>
                    <a:pt x="1474" y="2307"/>
                    <a:pt x="1480" y="2305"/>
                    <a:pt x="1486" y="2304"/>
                  </a:cubicBezTo>
                  <a:cubicBezTo>
                    <a:pt x="1533" y="2291"/>
                    <a:pt x="1580" y="2273"/>
                    <a:pt x="1626" y="2254"/>
                  </a:cubicBezTo>
                  <a:cubicBezTo>
                    <a:pt x="1638" y="2249"/>
                    <a:pt x="1649" y="2244"/>
                    <a:pt x="1661" y="2239"/>
                  </a:cubicBezTo>
                  <a:cubicBezTo>
                    <a:pt x="1667" y="2236"/>
                    <a:pt x="1672" y="2234"/>
                    <a:pt x="1678" y="2231"/>
                  </a:cubicBezTo>
                  <a:cubicBezTo>
                    <a:pt x="1684" y="2228"/>
                    <a:pt x="1689" y="2225"/>
                    <a:pt x="1695" y="2222"/>
                  </a:cubicBezTo>
                  <a:cubicBezTo>
                    <a:pt x="1706" y="2216"/>
                    <a:pt x="1718" y="2211"/>
                    <a:pt x="1729" y="2205"/>
                  </a:cubicBezTo>
                  <a:cubicBezTo>
                    <a:pt x="1740" y="2198"/>
                    <a:pt x="1751" y="2192"/>
                    <a:pt x="1762" y="2186"/>
                  </a:cubicBezTo>
                  <a:cubicBezTo>
                    <a:pt x="1767" y="2182"/>
                    <a:pt x="1773" y="2180"/>
                    <a:pt x="1778" y="2176"/>
                  </a:cubicBezTo>
                  <a:cubicBezTo>
                    <a:pt x="1784" y="2173"/>
                    <a:pt x="1789" y="2169"/>
                    <a:pt x="1795" y="2166"/>
                  </a:cubicBezTo>
                  <a:cubicBezTo>
                    <a:pt x="1800" y="2162"/>
                    <a:pt x="1805" y="2159"/>
                    <a:pt x="1811" y="2155"/>
                  </a:cubicBezTo>
                  <a:cubicBezTo>
                    <a:pt x="1816" y="2152"/>
                    <a:pt x="1822" y="2148"/>
                    <a:pt x="1827" y="2145"/>
                  </a:cubicBezTo>
                  <a:cubicBezTo>
                    <a:pt x="1848" y="2130"/>
                    <a:pt x="1869" y="2115"/>
                    <a:pt x="1889" y="2099"/>
                  </a:cubicBezTo>
                  <a:cubicBezTo>
                    <a:pt x="1905" y="2087"/>
                    <a:pt x="1905" y="2087"/>
                    <a:pt x="1905" y="2087"/>
                  </a:cubicBezTo>
                  <a:cubicBezTo>
                    <a:pt x="1912" y="2081"/>
                    <a:pt x="1912" y="2081"/>
                    <a:pt x="1912" y="2081"/>
                  </a:cubicBezTo>
                  <a:cubicBezTo>
                    <a:pt x="1915" y="2079"/>
                    <a:pt x="1917" y="2076"/>
                    <a:pt x="1920" y="2074"/>
                  </a:cubicBezTo>
                  <a:cubicBezTo>
                    <a:pt x="1930" y="2066"/>
                    <a:pt x="1939" y="2057"/>
                    <a:pt x="1949" y="2049"/>
                  </a:cubicBezTo>
                  <a:cubicBezTo>
                    <a:pt x="1952" y="2046"/>
                    <a:pt x="1954" y="2044"/>
                    <a:pt x="1957" y="2042"/>
                  </a:cubicBezTo>
                  <a:cubicBezTo>
                    <a:pt x="1964" y="2035"/>
                    <a:pt x="1964" y="2035"/>
                    <a:pt x="1964" y="2035"/>
                  </a:cubicBezTo>
                  <a:cubicBezTo>
                    <a:pt x="1978" y="2022"/>
                    <a:pt x="1978" y="2022"/>
                    <a:pt x="1978" y="2022"/>
                  </a:cubicBezTo>
                  <a:cubicBezTo>
                    <a:pt x="1987" y="2013"/>
                    <a:pt x="1997" y="2004"/>
                    <a:pt x="2006" y="1994"/>
                  </a:cubicBezTo>
                  <a:cubicBezTo>
                    <a:pt x="2015" y="1985"/>
                    <a:pt x="2024" y="1975"/>
                    <a:pt x="2033" y="1966"/>
                  </a:cubicBezTo>
                  <a:cubicBezTo>
                    <a:pt x="2042" y="1956"/>
                    <a:pt x="2050" y="1946"/>
                    <a:pt x="2059" y="1936"/>
                  </a:cubicBezTo>
                  <a:cubicBezTo>
                    <a:pt x="2072" y="1921"/>
                    <a:pt x="2072" y="1921"/>
                    <a:pt x="2072" y="1921"/>
                  </a:cubicBezTo>
                  <a:cubicBezTo>
                    <a:pt x="2084" y="1905"/>
                    <a:pt x="2084" y="1905"/>
                    <a:pt x="2084" y="1905"/>
                  </a:cubicBezTo>
                  <a:cubicBezTo>
                    <a:pt x="2093" y="1895"/>
                    <a:pt x="2101" y="1884"/>
                    <a:pt x="2109" y="1874"/>
                  </a:cubicBezTo>
                  <a:cubicBezTo>
                    <a:pt x="2124" y="1852"/>
                    <a:pt x="2140" y="1831"/>
                    <a:pt x="2154" y="1808"/>
                  </a:cubicBezTo>
                  <a:cubicBezTo>
                    <a:pt x="2165" y="1791"/>
                    <a:pt x="2165" y="1791"/>
                    <a:pt x="2165" y="1791"/>
                  </a:cubicBezTo>
                  <a:cubicBezTo>
                    <a:pt x="2170" y="1783"/>
                    <a:pt x="2170" y="1783"/>
                    <a:pt x="2170" y="1783"/>
                  </a:cubicBezTo>
                  <a:cubicBezTo>
                    <a:pt x="2175" y="1774"/>
                    <a:pt x="2175" y="1774"/>
                    <a:pt x="2175" y="1774"/>
                  </a:cubicBezTo>
                  <a:cubicBezTo>
                    <a:pt x="2182" y="1762"/>
                    <a:pt x="2189" y="1751"/>
                    <a:pt x="2195" y="1739"/>
                  </a:cubicBezTo>
                  <a:cubicBezTo>
                    <a:pt x="2199" y="1733"/>
                    <a:pt x="2202" y="1727"/>
                    <a:pt x="2205" y="1721"/>
                  </a:cubicBezTo>
                  <a:cubicBezTo>
                    <a:pt x="2214" y="1703"/>
                    <a:pt x="2214" y="1703"/>
                    <a:pt x="2214" y="1703"/>
                  </a:cubicBezTo>
                  <a:cubicBezTo>
                    <a:pt x="2223" y="1685"/>
                    <a:pt x="2223" y="1685"/>
                    <a:pt x="2223" y="1685"/>
                  </a:cubicBezTo>
                  <a:cubicBezTo>
                    <a:pt x="2226" y="1679"/>
                    <a:pt x="2229" y="1673"/>
                    <a:pt x="2232" y="1667"/>
                  </a:cubicBezTo>
                  <a:cubicBezTo>
                    <a:pt x="2237" y="1655"/>
                    <a:pt x="2243" y="1643"/>
                    <a:pt x="2248" y="1630"/>
                  </a:cubicBezTo>
                  <a:cubicBezTo>
                    <a:pt x="2253" y="1618"/>
                    <a:pt x="2258" y="1605"/>
                    <a:pt x="2263" y="1593"/>
                  </a:cubicBezTo>
                  <a:cubicBezTo>
                    <a:pt x="2267" y="1583"/>
                    <a:pt x="2267" y="1583"/>
                    <a:pt x="2267" y="1583"/>
                  </a:cubicBezTo>
                  <a:cubicBezTo>
                    <a:pt x="2268" y="1580"/>
                    <a:pt x="2269" y="1577"/>
                    <a:pt x="2270" y="1574"/>
                  </a:cubicBezTo>
                  <a:cubicBezTo>
                    <a:pt x="2277" y="1554"/>
                    <a:pt x="2277" y="1554"/>
                    <a:pt x="2277" y="1554"/>
                  </a:cubicBezTo>
                  <a:cubicBezTo>
                    <a:pt x="2283" y="1535"/>
                    <a:pt x="2283" y="1535"/>
                    <a:pt x="2283" y="1535"/>
                  </a:cubicBezTo>
                  <a:cubicBezTo>
                    <a:pt x="2286" y="1529"/>
                    <a:pt x="2288" y="1522"/>
                    <a:pt x="2289" y="1516"/>
                  </a:cubicBezTo>
                  <a:cubicBezTo>
                    <a:pt x="2293" y="1503"/>
                    <a:pt x="2297" y="1490"/>
                    <a:pt x="2301" y="1477"/>
                  </a:cubicBezTo>
                  <a:cubicBezTo>
                    <a:pt x="2303" y="1467"/>
                    <a:pt x="2303" y="1467"/>
                    <a:pt x="2303" y="1467"/>
                  </a:cubicBezTo>
                  <a:cubicBezTo>
                    <a:pt x="2306" y="1457"/>
                    <a:pt x="2306" y="1457"/>
                    <a:pt x="2306" y="1457"/>
                  </a:cubicBezTo>
                  <a:cubicBezTo>
                    <a:pt x="2310" y="1437"/>
                    <a:pt x="2310" y="1437"/>
                    <a:pt x="2310" y="1437"/>
                  </a:cubicBezTo>
                  <a:cubicBezTo>
                    <a:pt x="2317" y="1411"/>
                    <a:pt x="2321" y="1384"/>
                    <a:pt x="2326" y="1357"/>
                  </a:cubicBezTo>
                  <a:cubicBezTo>
                    <a:pt x="2327" y="1354"/>
                    <a:pt x="2327" y="1350"/>
                    <a:pt x="2327" y="1347"/>
                  </a:cubicBezTo>
                  <a:cubicBezTo>
                    <a:pt x="2329" y="1337"/>
                    <a:pt x="2329" y="1337"/>
                    <a:pt x="2329" y="1337"/>
                  </a:cubicBezTo>
                  <a:cubicBezTo>
                    <a:pt x="2331" y="1317"/>
                    <a:pt x="2331" y="1317"/>
                    <a:pt x="2331" y="1317"/>
                  </a:cubicBezTo>
                  <a:cubicBezTo>
                    <a:pt x="2334" y="1296"/>
                    <a:pt x="2334" y="1296"/>
                    <a:pt x="2334" y="1296"/>
                  </a:cubicBezTo>
                  <a:cubicBezTo>
                    <a:pt x="2335" y="1290"/>
                    <a:pt x="2335" y="1283"/>
                    <a:pt x="2336" y="1276"/>
                  </a:cubicBezTo>
                  <a:cubicBezTo>
                    <a:pt x="2339" y="1235"/>
                    <a:pt x="2339" y="1235"/>
                    <a:pt x="2339" y="1235"/>
                  </a:cubicBezTo>
                  <a:cubicBezTo>
                    <a:pt x="2340" y="1195"/>
                    <a:pt x="2340" y="1195"/>
                    <a:pt x="2340" y="1195"/>
                  </a:cubicBezTo>
                  <a:cubicBezTo>
                    <a:pt x="2340" y="1174"/>
                    <a:pt x="2340" y="1174"/>
                    <a:pt x="2340" y="1174"/>
                  </a:cubicBezTo>
                  <a:cubicBezTo>
                    <a:pt x="2340" y="1154"/>
                    <a:pt x="2340" y="1154"/>
                    <a:pt x="2340" y="1154"/>
                  </a:cubicBezTo>
                  <a:cubicBezTo>
                    <a:pt x="2339" y="1113"/>
                    <a:pt x="2339" y="1113"/>
                    <a:pt x="2339" y="1113"/>
                  </a:cubicBezTo>
                  <a:cubicBezTo>
                    <a:pt x="2336" y="1072"/>
                    <a:pt x="2336" y="1072"/>
                    <a:pt x="2336" y="1072"/>
                  </a:cubicBezTo>
                  <a:cubicBezTo>
                    <a:pt x="2335" y="1066"/>
                    <a:pt x="2335" y="1059"/>
                    <a:pt x="2334" y="1052"/>
                  </a:cubicBezTo>
                  <a:cubicBezTo>
                    <a:pt x="2331" y="1032"/>
                    <a:pt x="2331" y="1032"/>
                    <a:pt x="2331" y="1032"/>
                  </a:cubicBezTo>
                  <a:cubicBezTo>
                    <a:pt x="2330" y="1018"/>
                    <a:pt x="2328" y="1005"/>
                    <a:pt x="2326" y="991"/>
                  </a:cubicBezTo>
                  <a:cubicBezTo>
                    <a:pt x="2319" y="951"/>
                    <a:pt x="2319" y="951"/>
                    <a:pt x="2319" y="951"/>
                  </a:cubicBezTo>
                  <a:cubicBezTo>
                    <a:pt x="2317" y="938"/>
                    <a:pt x="2313" y="924"/>
                    <a:pt x="2310" y="911"/>
                  </a:cubicBezTo>
                  <a:cubicBezTo>
                    <a:pt x="2306" y="891"/>
                    <a:pt x="2306" y="891"/>
                    <a:pt x="2306" y="891"/>
                  </a:cubicBezTo>
                  <a:cubicBezTo>
                    <a:pt x="2303" y="881"/>
                    <a:pt x="2303" y="881"/>
                    <a:pt x="2303" y="881"/>
                  </a:cubicBezTo>
                  <a:cubicBezTo>
                    <a:pt x="2301" y="871"/>
                    <a:pt x="2301" y="871"/>
                    <a:pt x="2301" y="871"/>
                  </a:cubicBezTo>
                  <a:cubicBezTo>
                    <a:pt x="2289" y="832"/>
                    <a:pt x="2289" y="832"/>
                    <a:pt x="2289" y="832"/>
                  </a:cubicBezTo>
                  <a:cubicBezTo>
                    <a:pt x="2288" y="826"/>
                    <a:pt x="2285" y="819"/>
                    <a:pt x="2283" y="813"/>
                  </a:cubicBezTo>
                  <a:cubicBezTo>
                    <a:pt x="2277" y="793"/>
                    <a:pt x="2277" y="793"/>
                    <a:pt x="2277" y="793"/>
                  </a:cubicBezTo>
                  <a:cubicBezTo>
                    <a:pt x="2270" y="774"/>
                    <a:pt x="2270" y="774"/>
                    <a:pt x="2270" y="774"/>
                  </a:cubicBezTo>
                  <a:cubicBezTo>
                    <a:pt x="2268" y="768"/>
                    <a:pt x="2265" y="762"/>
                    <a:pt x="2263" y="755"/>
                  </a:cubicBezTo>
                  <a:cubicBezTo>
                    <a:pt x="2258" y="743"/>
                    <a:pt x="2253" y="730"/>
                    <a:pt x="2248" y="717"/>
                  </a:cubicBezTo>
                  <a:cubicBezTo>
                    <a:pt x="2242" y="705"/>
                    <a:pt x="2237" y="693"/>
                    <a:pt x="2231" y="680"/>
                  </a:cubicBezTo>
                  <a:cubicBezTo>
                    <a:pt x="2229" y="674"/>
                    <a:pt x="2226" y="668"/>
                    <a:pt x="2223" y="662"/>
                  </a:cubicBezTo>
                  <a:cubicBezTo>
                    <a:pt x="2214" y="644"/>
                    <a:pt x="2214" y="644"/>
                    <a:pt x="2214" y="644"/>
                  </a:cubicBezTo>
                  <a:cubicBezTo>
                    <a:pt x="2204" y="626"/>
                    <a:pt x="2204" y="626"/>
                    <a:pt x="2204" y="626"/>
                  </a:cubicBezTo>
                  <a:cubicBezTo>
                    <a:pt x="2201" y="620"/>
                    <a:pt x="2198" y="614"/>
                    <a:pt x="2195" y="608"/>
                  </a:cubicBezTo>
                  <a:cubicBezTo>
                    <a:pt x="2188" y="596"/>
                    <a:pt x="2181" y="585"/>
                    <a:pt x="2175" y="573"/>
                  </a:cubicBezTo>
                  <a:cubicBezTo>
                    <a:pt x="2173" y="570"/>
                    <a:pt x="2171" y="567"/>
                    <a:pt x="2170" y="564"/>
                  </a:cubicBezTo>
                  <a:cubicBezTo>
                    <a:pt x="2164" y="556"/>
                    <a:pt x="2164" y="556"/>
                    <a:pt x="2164" y="556"/>
                  </a:cubicBezTo>
                  <a:cubicBezTo>
                    <a:pt x="2153" y="539"/>
                    <a:pt x="2153" y="539"/>
                    <a:pt x="2153" y="539"/>
                  </a:cubicBezTo>
                  <a:cubicBezTo>
                    <a:pt x="2142" y="522"/>
                    <a:pt x="2142" y="522"/>
                    <a:pt x="2142" y="522"/>
                  </a:cubicBezTo>
                  <a:cubicBezTo>
                    <a:pt x="2140" y="518"/>
                    <a:pt x="2140" y="518"/>
                    <a:pt x="2140" y="518"/>
                  </a:cubicBezTo>
                  <a:cubicBezTo>
                    <a:pt x="2137" y="513"/>
                    <a:pt x="2137" y="513"/>
                    <a:pt x="2137" y="513"/>
                  </a:cubicBezTo>
                  <a:cubicBezTo>
                    <a:pt x="2131" y="505"/>
                    <a:pt x="2131" y="505"/>
                    <a:pt x="2131" y="505"/>
                  </a:cubicBezTo>
                  <a:cubicBezTo>
                    <a:pt x="2123" y="494"/>
                    <a:pt x="2115" y="483"/>
                    <a:pt x="2108" y="473"/>
                  </a:cubicBezTo>
                  <a:cubicBezTo>
                    <a:pt x="2100" y="462"/>
                    <a:pt x="2091" y="451"/>
                    <a:pt x="2083" y="441"/>
                  </a:cubicBezTo>
                  <a:cubicBezTo>
                    <a:pt x="2079" y="436"/>
                    <a:pt x="2075" y="430"/>
                    <a:pt x="2071" y="425"/>
                  </a:cubicBezTo>
                  <a:cubicBezTo>
                    <a:pt x="2057" y="410"/>
                    <a:pt x="2057" y="410"/>
                    <a:pt x="2057" y="410"/>
                  </a:cubicBezTo>
                  <a:cubicBezTo>
                    <a:pt x="2044" y="395"/>
                    <a:pt x="2044" y="395"/>
                    <a:pt x="2044" y="395"/>
                  </a:cubicBezTo>
                  <a:cubicBezTo>
                    <a:pt x="2040" y="390"/>
                    <a:pt x="2036" y="385"/>
                    <a:pt x="2031" y="380"/>
                  </a:cubicBezTo>
                  <a:cubicBezTo>
                    <a:pt x="2022" y="371"/>
                    <a:pt x="2013" y="361"/>
                    <a:pt x="2004" y="351"/>
                  </a:cubicBezTo>
                  <a:cubicBezTo>
                    <a:pt x="1997" y="344"/>
                    <a:pt x="1997" y="344"/>
                    <a:pt x="1997" y="344"/>
                  </a:cubicBezTo>
                  <a:cubicBezTo>
                    <a:pt x="1990" y="337"/>
                    <a:pt x="1990" y="337"/>
                    <a:pt x="1990" y="337"/>
                  </a:cubicBezTo>
                  <a:cubicBezTo>
                    <a:pt x="1975" y="324"/>
                    <a:pt x="1975" y="324"/>
                    <a:pt x="1975" y="324"/>
                  </a:cubicBezTo>
                  <a:cubicBezTo>
                    <a:pt x="1956" y="305"/>
                    <a:pt x="1936" y="288"/>
                    <a:pt x="1916" y="271"/>
                  </a:cubicBezTo>
                  <a:cubicBezTo>
                    <a:pt x="1914" y="269"/>
                    <a:pt x="1911" y="267"/>
                    <a:pt x="1909" y="265"/>
                  </a:cubicBezTo>
                  <a:cubicBezTo>
                    <a:pt x="1901" y="259"/>
                    <a:pt x="1901" y="259"/>
                    <a:pt x="1901" y="259"/>
                  </a:cubicBezTo>
                  <a:cubicBezTo>
                    <a:pt x="1886" y="246"/>
                    <a:pt x="1886" y="246"/>
                    <a:pt x="1886" y="246"/>
                  </a:cubicBezTo>
                  <a:cubicBezTo>
                    <a:pt x="1870" y="234"/>
                    <a:pt x="1870" y="234"/>
                    <a:pt x="1870" y="234"/>
                  </a:cubicBezTo>
                  <a:cubicBezTo>
                    <a:pt x="1865" y="230"/>
                    <a:pt x="1859" y="227"/>
                    <a:pt x="1854" y="223"/>
                  </a:cubicBezTo>
                  <a:cubicBezTo>
                    <a:pt x="1844" y="215"/>
                    <a:pt x="1833" y="208"/>
                    <a:pt x="1822" y="200"/>
                  </a:cubicBezTo>
                  <a:cubicBezTo>
                    <a:pt x="1811" y="193"/>
                    <a:pt x="1800" y="186"/>
                    <a:pt x="1789" y="179"/>
                  </a:cubicBezTo>
                  <a:cubicBezTo>
                    <a:pt x="1784" y="176"/>
                    <a:pt x="1779" y="172"/>
                    <a:pt x="1773" y="169"/>
                  </a:cubicBezTo>
                  <a:cubicBezTo>
                    <a:pt x="1756" y="159"/>
                    <a:pt x="1756" y="159"/>
                    <a:pt x="1756" y="159"/>
                  </a:cubicBezTo>
                  <a:cubicBezTo>
                    <a:pt x="1745" y="153"/>
                    <a:pt x="1734" y="146"/>
                    <a:pt x="1723" y="140"/>
                  </a:cubicBezTo>
                  <a:cubicBezTo>
                    <a:pt x="1711" y="134"/>
                    <a:pt x="1700" y="128"/>
                    <a:pt x="1688" y="122"/>
                  </a:cubicBezTo>
                  <a:cubicBezTo>
                    <a:pt x="1680" y="118"/>
                    <a:pt x="1680" y="118"/>
                    <a:pt x="1680" y="118"/>
                  </a:cubicBezTo>
                  <a:cubicBezTo>
                    <a:pt x="1677" y="117"/>
                    <a:pt x="1674" y="115"/>
                    <a:pt x="1671" y="114"/>
                  </a:cubicBezTo>
                  <a:cubicBezTo>
                    <a:pt x="1665" y="111"/>
                    <a:pt x="1659" y="109"/>
                    <a:pt x="1654" y="106"/>
                  </a:cubicBezTo>
                  <a:cubicBezTo>
                    <a:pt x="1648" y="103"/>
                    <a:pt x="1642" y="101"/>
                    <a:pt x="1636" y="98"/>
                  </a:cubicBezTo>
                  <a:cubicBezTo>
                    <a:pt x="1627" y="94"/>
                    <a:pt x="1627" y="94"/>
                    <a:pt x="1627" y="94"/>
                  </a:cubicBezTo>
                  <a:cubicBezTo>
                    <a:pt x="1623" y="92"/>
                    <a:pt x="1623" y="92"/>
                    <a:pt x="1623" y="92"/>
                  </a:cubicBezTo>
                  <a:cubicBezTo>
                    <a:pt x="1619" y="90"/>
                    <a:pt x="1619" y="90"/>
                    <a:pt x="1619" y="90"/>
                  </a:cubicBezTo>
                  <a:cubicBezTo>
                    <a:pt x="1607" y="86"/>
                    <a:pt x="1595" y="81"/>
                    <a:pt x="1583" y="76"/>
                  </a:cubicBezTo>
                  <a:cubicBezTo>
                    <a:pt x="1574" y="73"/>
                    <a:pt x="1574" y="73"/>
                    <a:pt x="1574" y="73"/>
                  </a:cubicBezTo>
                  <a:cubicBezTo>
                    <a:pt x="1571" y="72"/>
                    <a:pt x="1569" y="71"/>
                    <a:pt x="1566" y="70"/>
                  </a:cubicBezTo>
                  <a:cubicBezTo>
                    <a:pt x="1560" y="68"/>
                    <a:pt x="1554" y="66"/>
                    <a:pt x="1548" y="64"/>
                  </a:cubicBezTo>
                  <a:cubicBezTo>
                    <a:pt x="1536" y="60"/>
                    <a:pt x="1524" y="55"/>
                    <a:pt x="1512" y="52"/>
                  </a:cubicBezTo>
                  <a:cubicBezTo>
                    <a:pt x="1500" y="48"/>
                    <a:pt x="1488" y="45"/>
                    <a:pt x="1476" y="41"/>
                  </a:cubicBezTo>
                  <a:cubicBezTo>
                    <a:pt x="1470" y="40"/>
                    <a:pt x="1464" y="38"/>
                    <a:pt x="1458" y="36"/>
                  </a:cubicBezTo>
                  <a:cubicBezTo>
                    <a:pt x="1452" y="35"/>
                    <a:pt x="1445" y="34"/>
                    <a:pt x="1439" y="32"/>
                  </a:cubicBezTo>
                  <a:cubicBezTo>
                    <a:pt x="1427" y="29"/>
                    <a:pt x="1415" y="27"/>
                    <a:pt x="1403" y="24"/>
                  </a:cubicBezTo>
                  <a:cubicBezTo>
                    <a:pt x="1391" y="22"/>
                    <a:pt x="1379" y="19"/>
                    <a:pt x="1367" y="17"/>
                  </a:cubicBezTo>
                  <a:cubicBezTo>
                    <a:pt x="1361" y="16"/>
                    <a:pt x="1355" y="15"/>
                    <a:pt x="1349" y="14"/>
                  </a:cubicBezTo>
                  <a:cubicBezTo>
                    <a:pt x="1343" y="13"/>
                    <a:pt x="1337" y="12"/>
                    <a:pt x="1330" y="12"/>
                  </a:cubicBezTo>
                  <a:cubicBezTo>
                    <a:pt x="1318" y="10"/>
                    <a:pt x="1306" y="8"/>
                    <a:pt x="1294" y="7"/>
                  </a:cubicBezTo>
                  <a:cubicBezTo>
                    <a:pt x="1291" y="7"/>
                    <a:pt x="1288" y="6"/>
                    <a:pt x="1285" y="6"/>
                  </a:cubicBezTo>
                  <a:cubicBezTo>
                    <a:pt x="1276" y="5"/>
                    <a:pt x="1276" y="5"/>
                    <a:pt x="1276" y="5"/>
                  </a:cubicBezTo>
                  <a:cubicBezTo>
                    <a:pt x="1270" y="5"/>
                    <a:pt x="1264" y="4"/>
                    <a:pt x="1258" y="4"/>
                  </a:cubicBezTo>
                  <a:cubicBezTo>
                    <a:pt x="1252" y="3"/>
                    <a:pt x="1246" y="3"/>
                    <a:pt x="1240" y="2"/>
                  </a:cubicBezTo>
                  <a:cubicBezTo>
                    <a:pt x="1231" y="2"/>
                    <a:pt x="1231" y="2"/>
                    <a:pt x="1231" y="2"/>
                  </a:cubicBezTo>
                  <a:cubicBezTo>
                    <a:pt x="1226" y="1"/>
                    <a:pt x="1226" y="1"/>
                    <a:pt x="1226" y="1"/>
                  </a:cubicBezTo>
                  <a:cubicBezTo>
                    <a:pt x="1222" y="1"/>
                    <a:pt x="1222" y="1"/>
                    <a:pt x="1222" y="1"/>
                  </a:cubicBezTo>
                  <a:cubicBezTo>
                    <a:pt x="1210" y="1"/>
                    <a:pt x="1198" y="1"/>
                    <a:pt x="1186" y="0"/>
                  </a:cubicBezTo>
                  <a:cubicBezTo>
                    <a:pt x="1180" y="0"/>
                    <a:pt x="1174" y="0"/>
                    <a:pt x="1168" y="0"/>
                  </a:cubicBezTo>
                  <a:cubicBezTo>
                    <a:pt x="1162" y="0"/>
                    <a:pt x="1156" y="0"/>
                    <a:pt x="1150" y="0"/>
                  </a:cubicBezTo>
                  <a:cubicBezTo>
                    <a:pt x="1139" y="0"/>
                    <a:pt x="1127" y="1"/>
                    <a:pt x="1115" y="1"/>
                  </a:cubicBezTo>
                  <a:cubicBezTo>
                    <a:pt x="1109" y="1"/>
                    <a:pt x="1103" y="2"/>
                    <a:pt x="1097" y="2"/>
                  </a:cubicBezTo>
                  <a:cubicBezTo>
                    <a:pt x="1092" y="2"/>
                    <a:pt x="1086" y="3"/>
                    <a:pt x="1080" y="3"/>
                  </a:cubicBezTo>
                  <a:cubicBezTo>
                    <a:pt x="1074" y="4"/>
                    <a:pt x="1068" y="4"/>
                    <a:pt x="1062" y="4"/>
                  </a:cubicBezTo>
                  <a:cubicBezTo>
                    <a:pt x="1059" y="5"/>
                    <a:pt x="1057" y="5"/>
                    <a:pt x="1054" y="5"/>
                  </a:cubicBezTo>
                  <a:cubicBezTo>
                    <a:pt x="1045" y="6"/>
                    <a:pt x="1045" y="6"/>
                    <a:pt x="1045" y="6"/>
                  </a:cubicBezTo>
                  <a:cubicBezTo>
                    <a:pt x="1033" y="8"/>
                    <a:pt x="1022" y="9"/>
                    <a:pt x="1010" y="10"/>
                  </a:cubicBezTo>
                  <a:cubicBezTo>
                    <a:pt x="999" y="11"/>
                    <a:pt x="988" y="14"/>
                    <a:pt x="976" y="15"/>
                  </a:cubicBezTo>
                  <a:cubicBezTo>
                    <a:pt x="965" y="17"/>
                    <a:pt x="954" y="19"/>
                    <a:pt x="943" y="21"/>
                  </a:cubicBezTo>
                  <a:cubicBezTo>
                    <a:pt x="931" y="24"/>
                    <a:pt x="920" y="26"/>
                    <a:pt x="909" y="28"/>
                  </a:cubicBezTo>
                  <a:cubicBezTo>
                    <a:pt x="904" y="29"/>
                    <a:pt x="898" y="31"/>
                    <a:pt x="893" y="32"/>
                  </a:cubicBezTo>
                  <a:cubicBezTo>
                    <a:pt x="887" y="33"/>
                    <a:pt x="882" y="35"/>
                    <a:pt x="876" y="36"/>
                  </a:cubicBezTo>
                  <a:cubicBezTo>
                    <a:pt x="866" y="39"/>
                    <a:pt x="855" y="42"/>
                    <a:pt x="844" y="45"/>
                  </a:cubicBezTo>
                  <a:cubicBezTo>
                    <a:pt x="833" y="48"/>
                    <a:pt x="823" y="51"/>
                    <a:pt x="812" y="54"/>
                  </a:cubicBezTo>
                  <a:cubicBezTo>
                    <a:pt x="791" y="60"/>
                    <a:pt x="771" y="68"/>
                    <a:pt x="750" y="76"/>
                  </a:cubicBezTo>
                  <a:cubicBezTo>
                    <a:pt x="740" y="79"/>
                    <a:pt x="730" y="84"/>
                    <a:pt x="720" y="88"/>
                  </a:cubicBezTo>
                  <a:cubicBezTo>
                    <a:pt x="710" y="92"/>
                    <a:pt x="701" y="96"/>
                    <a:pt x="691" y="100"/>
                  </a:cubicBezTo>
                  <a:cubicBezTo>
                    <a:pt x="681" y="104"/>
                    <a:pt x="672" y="109"/>
                    <a:pt x="662" y="113"/>
                  </a:cubicBezTo>
                  <a:cubicBezTo>
                    <a:pt x="653" y="118"/>
                    <a:pt x="643" y="122"/>
                    <a:pt x="634" y="127"/>
                  </a:cubicBezTo>
                  <a:cubicBezTo>
                    <a:pt x="615" y="137"/>
                    <a:pt x="597" y="146"/>
                    <a:pt x="579" y="157"/>
                  </a:cubicBezTo>
                  <a:cubicBezTo>
                    <a:pt x="509" y="198"/>
                    <a:pt x="445" y="244"/>
                    <a:pt x="389" y="294"/>
                  </a:cubicBezTo>
                  <a:cubicBezTo>
                    <a:pt x="333" y="343"/>
                    <a:pt x="285" y="395"/>
                    <a:pt x="244" y="447"/>
                  </a:cubicBezTo>
                  <a:cubicBezTo>
                    <a:pt x="203" y="499"/>
                    <a:pt x="169" y="551"/>
                    <a:pt x="141" y="601"/>
                  </a:cubicBezTo>
                  <a:cubicBezTo>
                    <a:pt x="126" y="626"/>
                    <a:pt x="115" y="651"/>
                    <a:pt x="103" y="675"/>
                  </a:cubicBezTo>
                  <a:cubicBezTo>
                    <a:pt x="92" y="699"/>
                    <a:pt x="82" y="722"/>
                    <a:pt x="73" y="744"/>
                  </a:cubicBezTo>
                  <a:cubicBezTo>
                    <a:pt x="38" y="833"/>
                    <a:pt x="21" y="906"/>
                    <a:pt x="12" y="957"/>
                  </a:cubicBezTo>
                  <a:cubicBezTo>
                    <a:pt x="7" y="982"/>
                    <a:pt x="5" y="1001"/>
                    <a:pt x="3" y="1014"/>
                  </a:cubicBezTo>
                  <a:cubicBezTo>
                    <a:pt x="1" y="1027"/>
                    <a:pt x="0" y="1034"/>
                    <a:pt x="0" y="1034"/>
                  </a:cubicBezTo>
                  <a:lnTo>
                    <a:pt x="153" y="105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33" name="iṣḻïďè"/>
            <p:cNvSpPr txBox="1"/>
            <p:nvPr/>
          </p:nvSpPr>
          <p:spPr>
            <a:xfrm>
              <a:off x="377278" y="3378239"/>
              <a:ext cx="2016000" cy="937445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</p:spPr>
          <p:txBody>
            <a:bodyPr wrap="none" anchor="ctr" anchorCtr="0">
              <a:noAutofit/>
            </a:bodyPr>
            <a:lstStyle/>
            <a:p>
              <a:pPr algn="ctr"/>
              <a:r>
                <a:rPr lang="en-US" altLang="zh-CN" sz="225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r>
                <a:rPr lang="zh-CN" altLang="en-US" sz="225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关联课程</a:t>
              </a:r>
              <a:endParaRPr lang="en-US" altLang="zh-CN" sz="22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225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（课程关联码）</a:t>
              </a:r>
            </a:p>
          </p:txBody>
        </p:sp>
        <p:sp>
          <p:nvSpPr>
            <p:cNvPr id="34" name="iṣḻïḓe"/>
            <p:cNvSpPr txBox="1"/>
            <p:nvPr/>
          </p:nvSpPr>
          <p:spPr>
            <a:xfrm>
              <a:off x="2393278" y="1401823"/>
              <a:ext cx="2016000" cy="687707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</p:spPr>
          <p:txBody>
            <a:bodyPr wrap="none" anchor="ctr" anchorCtr="0">
              <a:noAutofit/>
            </a:bodyPr>
            <a:lstStyle/>
            <a:p>
              <a:pPr algn="ctr"/>
              <a:r>
                <a:rPr lang="en-US" altLang="zh-CN" sz="225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r>
                <a:rPr lang="zh-CN" altLang="en-US" sz="225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提交作业</a:t>
              </a:r>
            </a:p>
          </p:txBody>
        </p:sp>
        <p:sp>
          <p:nvSpPr>
            <p:cNvPr id="35" name="iṧliďé"/>
            <p:cNvSpPr txBox="1"/>
            <p:nvPr/>
          </p:nvSpPr>
          <p:spPr>
            <a:xfrm>
              <a:off x="2393278" y="5133686"/>
              <a:ext cx="2016000" cy="953064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</p:spPr>
          <p:txBody>
            <a:bodyPr wrap="none" anchor="ctr" anchorCtr="0">
              <a:noAutofit/>
            </a:bodyPr>
            <a:lstStyle/>
            <a:p>
              <a:pPr algn="ctr"/>
              <a:r>
                <a:rPr lang="en-US" altLang="zh-CN" sz="225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r>
                <a:rPr lang="zh-CN" altLang="en-US" sz="225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查看结果</a:t>
              </a:r>
              <a:endParaRPr lang="en-US" altLang="zh-CN" sz="22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225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（权限）</a:t>
              </a:r>
            </a:p>
          </p:txBody>
        </p:sp>
        <p:sp>
          <p:nvSpPr>
            <p:cNvPr id="36" name="íṣḻîdê"/>
            <p:cNvSpPr txBox="1"/>
            <p:nvPr/>
          </p:nvSpPr>
          <p:spPr>
            <a:xfrm>
              <a:off x="4409279" y="3160374"/>
              <a:ext cx="2016000" cy="90246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txBody>
            <a:bodyPr wrap="none" anchor="ctr" anchorCtr="0">
              <a:noAutofit/>
            </a:bodyPr>
            <a:lstStyle/>
            <a:p>
              <a:pPr algn="ctr"/>
              <a:r>
                <a:rPr lang="en-US" altLang="zh-CN" sz="225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r>
                <a:rPr lang="zh-CN" altLang="en-US" sz="225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作业检测</a:t>
              </a:r>
            </a:p>
          </p:txBody>
        </p:sp>
        <p:sp>
          <p:nvSpPr>
            <p:cNvPr id="37" name="ïślíďè"/>
            <p:cNvSpPr txBox="1"/>
            <p:nvPr/>
          </p:nvSpPr>
          <p:spPr>
            <a:xfrm>
              <a:off x="2393278" y="3133151"/>
              <a:ext cx="2016000" cy="106483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2250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学生</a:t>
              </a:r>
              <a:endParaRPr lang="en-US" altLang="zh-CN" sz="225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2250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操作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14110" y="340360"/>
            <a:ext cx="323612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</a:rPr>
              <a:t>上传作业</a:t>
            </a:r>
          </a:p>
        </p:txBody>
      </p:sp>
      <p:sp>
        <p:nvSpPr>
          <p:cNvPr id="8" name="标题 3"/>
          <p:cNvSpPr/>
          <p:nvPr/>
        </p:nvSpPr>
        <p:spPr>
          <a:xfrm>
            <a:off x="314325" y="340360"/>
            <a:ext cx="342265" cy="473075"/>
          </a:xfrm>
        </p:spPr>
        <p:txBody>
          <a:bodyPr anchor="b">
            <a:scene3d>
              <a:camera prst="orthographicFront"/>
              <a:lightRig rig="threePt" dir="t"/>
            </a:scene3d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400" b="1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26695" y="1921034"/>
            <a:ext cx="9370695" cy="3016568"/>
          </a:xfrm>
          <a:prstGeom prst="rect">
            <a:avLst/>
          </a:prstGeom>
          <a:gradFill>
            <a:gsLst>
              <a:gs pos="15000">
                <a:schemeClr val="bg1"/>
              </a:gs>
              <a:gs pos="100000">
                <a:schemeClr val="bg1">
                  <a:alpha val="7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3" name="组合 12"/>
          <p:cNvGrpSpPr/>
          <p:nvPr/>
        </p:nvGrpSpPr>
        <p:grpSpPr>
          <a:xfrm>
            <a:off x="1332297" y="2397127"/>
            <a:ext cx="3403283" cy="507683"/>
            <a:chOff x="3247" y="6088"/>
            <a:chExt cx="7146" cy="1066"/>
          </a:xfrm>
        </p:grpSpPr>
        <p:sp>
          <p:nvSpPr>
            <p:cNvPr id="14" name="文本框 13"/>
            <p:cNvSpPr txBox="1"/>
            <p:nvPr/>
          </p:nvSpPr>
          <p:spPr>
            <a:xfrm>
              <a:off x="4189" y="6088"/>
              <a:ext cx="6204" cy="10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7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系统特色功能介绍</a:t>
              </a:r>
            </a:p>
          </p:txBody>
        </p:sp>
        <p:sp>
          <p:nvSpPr>
            <p:cNvPr id="15" name="Rounded Rectangle 44"/>
            <p:cNvSpPr/>
            <p:nvPr/>
          </p:nvSpPr>
          <p:spPr>
            <a:xfrm>
              <a:off x="3247" y="6219"/>
              <a:ext cx="777" cy="755"/>
            </a:xfrm>
            <a:prstGeom prst="roundRect">
              <a:avLst/>
            </a:prstGeom>
            <a:gradFill>
              <a:gsLst>
                <a:gs pos="0">
                  <a:srgbClr val="FE4444"/>
                </a:gs>
                <a:gs pos="100000">
                  <a:srgbClr val="832B2B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一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332297" y="3226199"/>
            <a:ext cx="3057049" cy="507683"/>
            <a:chOff x="3247" y="6088"/>
            <a:chExt cx="6419" cy="1066"/>
          </a:xfrm>
        </p:grpSpPr>
        <p:sp>
          <p:nvSpPr>
            <p:cNvPr id="17" name="文本框 16"/>
            <p:cNvSpPr txBox="1"/>
            <p:nvPr/>
          </p:nvSpPr>
          <p:spPr>
            <a:xfrm>
              <a:off x="4189" y="6088"/>
              <a:ext cx="5477" cy="10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700" b="1" dirty="0">
                  <a:solidFill>
                    <a:srgbClr val="070707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流程及角色介绍</a:t>
              </a:r>
            </a:p>
          </p:txBody>
        </p:sp>
        <p:sp>
          <p:nvSpPr>
            <p:cNvPr id="18" name="Rounded Rectangle 44"/>
            <p:cNvSpPr/>
            <p:nvPr/>
          </p:nvSpPr>
          <p:spPr>
            <a:xfrm>
              <a:off x="3247" y="6218"/>
              <a:ext cx="777" cy="755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二</a:t>
              </a:r>
            </a:p>
          </p:txBody>
        </p:sp>
      </p:grpSp>
      <p:pic>
        <p:nvPicPr>
          <p:cNvPr id="86" name="图片 85" descr="知网logo反白.fw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3064" y="857251"/>
            <a:ext cx="739802" cy="351841"/>
          </a:xfrm>
          <a:prstGeom prst="rect">
            <a:avLst/>
          </a:prstGeom>
        </p:spPr>
      </p:pic>
      <p:sp>
        <p:nvSpPr>
          <p:cNvPr id="4" name="标题 2"/>
          <p:cNvSpPr/>
          <p:nvPr/>
        </p:nvSpPr>
        <p:spPr>
          <a:xfrm>
            <a:off x="898525" y="290195"/>
            <a:ext cx="1821815" cy="636270"/>
          </a:xfrm>
        </p:spPr>
        <p:txBody>
          <a:bodyPr>
            <a:scene3d>
              <a:camera prst="orthographicFront"/>
              <a:lightRig rig="threePt" dir="t"/>
            </a:scene3d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目录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332297" y="4230134"/>
            <a:ext cx="3057049" cy="507683"/>
            <a:chOff x="3247" y="6088"/>
            <a:chExt cx="6419" cy="1066"/>
          </a:xfrm>
        </p:grpSpPr>
        <p:sp>
          <p:nvSpPr>
            <p:cNvPr id="3" name="文本框 2"/>
            <p:cNvSpPr txBox="1"/>
            <p:nvPr/>
          </p:nvSpPr>
          <p:spPr>
            <a:xfrm>
              <a:off x="4189" y="6088"/>
              <a:ext cx="5477" cy="10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700" b="1" dirty="0">
                  <a:solidFill>
                    <a:srgbClr val="070707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各角色操作演示</a:t>
              </a:r>
            </a:p>
          </p:txBody>
        </p:sp>
        <p:sp>
          <p:nvSpPr>
            <p:cNvPr id="5" name="Rounded Rectangle 44"/>
            <p:cNvSpPr/>
            <p:nvPr/>
          </p:nvSpPr>
          <p:spPr>
            <a:xfrm>
              <a:off x="3247" y="6218"/>
              <a:ext cx="777" cy="755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îṣliḍè"/>
          <p:cNvSpPr/>
          <p:nvPr/>
        </p:nvSpPr>
        <p:spPr bwMode="auto">
          <a:xfrm>
            <a:off x="946150" y="142240"/>
            <a:ext cx="5107305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>指导教师</a:t>
            </a:r>
            <a:r>
              <a:rPr lang="zh-CN" altLang="en-US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>认领课程</a:t>
            </a:r>
            <a:endParaRPr lang="zh-CN" sz="2400" b="1" dirty="0">
              <a:solidFill>
                <a:srgbClr val="334C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标题 3"/>
          <p:cNvSpPr/>
          <p:nvPr/>
        </p:nvSpPr>
        <p:spPr>
          <a:xfrm>
            <a:off x="314325" y="340360"/>
            <a:ext cx="342265" cy="473075"/>
          </a:xfrm>
        </p:spPr>
        <p:txBody>
          <a:bodyPr anchor="b">
            <a:scene3d>
              <a:camera prst="orthographicFront"/>
              <a:lightRig rig="threePt" dir="t"/>
            </a:scene3d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0531676-CED6-4316-8B11-307C40389A78}"/>
              </a:ext>
            </a:extLst>
          </p:cNvPr>
          <p:cNvSpPr/>
          <p:nvPr/>
        </p:nvSpPr>
        <p:spPr>
          <a:xfrm>
            <a:off x="377455" y="6194475"/>
            <a:ext cx="86549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指导教师认领课程：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/>
            </a:r>
            <a:b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</a:b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课程作业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认领课程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生成关联码告知学生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pic>
        <p:nvPicPr>
          <p:cNvPr id="3" name="9、指导教师认领课程">
            <a:hlinkClick r:id="" action="ppaction://media"/>
            <a:extLst>
              <a:ext uri="{FF2B5EF4-FFF2-40B4-BE49-F238E27FC236}">
                <a16:creationId xmlns:a16="http://schemas.microsoft.com/office/drawing/2014/main" xmlns="" id="{E380C924-D400-4A78-8E2A-D00B24298D7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78884"/>
            <a:ext cx="9144000" cy="488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26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îṣliḍè"/>
          <p:cNvSpPr/>
          <p:nvPr/>
        </p:nvSpPr>
        <p:spPr bwMode="auto">
          <a:xfrm>
            <a:off x="946150" y="142240"/>
            <a:ext cx="5107305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>指导教师</a:t>
            </a:r>
            <a:r>
              <a:rPr lang="zh-CN" altLang="en-US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>新建作业</a:t>
            </a:r>
            <a:endParaRPr lang="zh-CN" sz="2400" b="1" dirty="0">
              <a:solidFill>
                <a:srgbClr val="334C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标题 3"/>
          <p:cNvSpPr/>
          <p:nvPr/>
        </p:nvSpPr>
        <p:spPr>
          <a:xfrm>
            <a:off x="314325" y="340360"/>
            <a:ext cx="342265" cy="473075"/>
          </a:xfrm>
        </p:spPr>
        <p:txBody>
          <a:bodyPr anchor="b">
            <a:scene3d>
              <a:camera prst="orthographicFront"/>
              <a:lightRig rig="threePt" dir="t"/>
            </a:scene3d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2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0531676-CED6-4316-8B11-307C40389A78}"/>
              </a:ext>
            </a:extLst>
          </p:cNvPr>
          <p:cNvSpPr/>
          <p:nvPr/>
        </p:nvSpPr>
        <p:spPr>
          <a:xfrm>
            <a:off x="361506" y="6194475"/>
            <a:ext cx="86549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指导教师新建作业：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/>
            </a:r>
            <a:b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</a:b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课程作业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认领课程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列表中点“新建课程”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输入相关信息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pic>
        <p:nvPicPr>
          <p:cNvPr id="2" name="10、指导教师新建作业">
            <a:hlinkClick r:id="" action="ppaction://media"/>
            <a:extLst>
              <a:ext uri="{FF2B5EF4-FFF2-40B4-BE49-F238E27FC236}">
                <a16:creationId xmlns:a16="http://schemas.microsoft.com/office/drawing/2014/main" xmlns="" id="{5322A356-FB37-4BB0-B012-FAFD66D6F32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100" y="882547"/>
            <a:ext cx="9133899" cy="487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569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59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îṣliḍè"/>
          <p:cNvSpPr/>
          <p:nvPr/>
        </p:nvSpPr>
        <p:spPr bwMode="auto">
          <a:xfrm>
            <a:off x="946150" y="142240"/>
            <a:ext cx="5107305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>学生上传作业并检测</a:t>
            </a:r>
          </a:p>
        </p:txBody>
      </p:sp>
      <p:sp>
        <p:nvSpPr>
          <p:cNvPr id="8" name="标题 3"/>
          <p:cNvSpPr/>
          <p:nvPr/>
        </p:nvSpPr>
        <p:spPr>
          <a:xfrm>
            <a:off x="314325" y="340360"/>
            <a:ext cx="342265" cy="473075"/>
          </a:xfrm>
        </p:spPr>
        <p:txBody>
          <a:bodyPr anchor="b">
            <a:scene3d>
              <a:camera prst="orthographicFront"/>
              <a:lightRig rig="threePt" dir="t"/>
            </a:scene3d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2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C2C6B43-84E7-4BF2-8178-56134A9DC251}"/>
              </a:ext>
            </a:extLst>
          </p:cNvPr>
          <p:cNvSpPr/>
          <p:nvPr/>
        </p:nvSpPr>
        <p:spPr>
          <a:xfrm>
            <a:off x="377455" y="6194475"/>
            <a:ext cx="86549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学生上传作业并检测：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/>
            </a:r>
            <a:b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</a:b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输入课程关联码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关联课程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查看详情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上传作业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pic>
        <p:nvPicPr>
          <p:cNvPr id="2" name="11、学生上传作业">
            <a:hlinkClick r:id="" action="ppaction://media"/>
            <a:extLst>
              <a:ext uri="{FF2B5EF4-FFF2-40B4-BE49-F238E27FC236}">
                <a16:creationId xmlns:a16="http://schemas.microsoft.com/office/drawing/2014/main" xmlns="" id="{1C8E176F-9EEA-4382-95BC-4C9DA3C1065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041" y="876664"/>
            <a:ext cx="9134959" cy="4875550"/>
          </a:xfrm>
          <a:prstGeom prst="rect">
            <a:avLst/>
          </a:prstGeom>
        </p:spPr>
      </p:pic>
      <p:pic>
        <p:nvPicPr>
          <p:cNvPr id="1025" name="Picture 1" descr="C:\Users\Administrator\AppData\Roaming\Tencent\Users\386342050\QQ\WinTemp\RichOle\ZNG)Z)MG`JIEV62GKS4$W7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" y="3324422"/>
            <a:ext cx="8611561" cy="2601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41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îṣliḍè"/>
          <p:cNvSpPr/>
          <p:nvPr/>
        </p:nvSpPr>
        <p:spPr bwMode="auto">
          <a:xfrm>
            <a:off x="946150" y="142240"/>
            <a:ext cx="5107305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>指导教师查看作业</a:t>
            </a:r>
            <a:r>
              <a:rPr lang="zh-CN" altLang="en-US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>及</a:t>
            </a:r>
            <a:r>
              <a:rPr lang="zh-CN" sz="2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>检测结果</a:t>
            </a:r>
          </a:p>
        </p:txBody>
      </p:sp>
      <p:sp>
        <p:nvSpPr>
          <p:cNvPr id="8" name="标题 3"/>
          <p:cNvSpPr/>
          <p:nvPr/>
        </p:nvSpPr>
        <p:spPr>
          <a:xfrm>
            <a:off x="314325" y="340360"/>
            <a:ext cx="342265" cy="473075"/>
          </a:xfrm>
        </p:spPr>
        <p:txBody>
          <a:bodyPr anchor="b">
            <a:scene3d>
              <a:camera prst="orthographicFront"/>
              <a:lightRig rig="threePt" dir="t"/>
            </a:scene3d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3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2844BD2-1620-40DB-9094-641A15ECC6B3}"/>
              </a:ext>
            </a:extLst>
          </p:cNvPr>
          <p:cNvSpPr/>
          <p:nvPr/>
        </p:nvSpPr>
        <p:spPr>
          <a:xfrm>
            <a:off x="377455" y="6194475"/>
            <a:ext cx="86549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指导教师查看作业及检测结果：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/>
            </a:r>
            <a:b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</a:b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课程作业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列表中点“查看详情”</a:t>
            </a:r>
            <a:r>
              <a:rPr lang="en-US" altLang="zh-CN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2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可查看检测结果、下载 作业原件、下载检测报告单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pic>
        <p:nvPicPr>
          <p:cNvPr id="4" name="12、指导教师查看检测结果">
            <a:hlinkClick r:id="" action="ppaction://media"/>
            <a:extLst>
              <a:ext uri="{FF2B5EF4-FFF2-40B4-BE49-F238E27FC236}">
                <a16:creationId xmlns:a16="http://schemas.microsoft.com/office/drawing/2014/main" xmlns="" id="{C7F68819-404C-4005-9F97-1B695190F44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73566"/>
            <a:ext cx="9144000" cy="488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69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e35520a0-6744-49c1-b19b-78f83e8aeee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19928" y="1841220"/>
            <a:ext cx="7016553" cy="3438812"/>
            <a:chOff x="1922175" y="1434973"/>
            <a:chExt cx="9355404" cy="4585082"/>
          </a:xfrm>
        </p:grpSpPr>
        <p:grpSp>
          <p:nvGrpSpPr>
            <p:cNvPr id="25" name="ïśḷíḑê"/>
            <p:cNvGrpSpPr/>
            <p:nvPr/>
          </p:nvGrpSpPr>
          <p:grpSpPr>
            <a:xfrm>
              <a:off x="1922175" y="2580468"/>
              <a:ext cx="4060185" cy="3439587"/>
              <a:chOff x="3576000" y="2016663"/>
              <a:chExt cx="4365000" cy="3697811"/>
            </a:xfrm>
          </p:grpSpPr>
          <p:grpSp>
            <p:nvGrpSpPr>
              <p:cNvPr id="49" name="íŝlídé"/>
              <p:cNvGrpSpPr/>
              <p:nvPr/>
            </p:nvGrpSpPr>
            <p:grpSpPr>
              <a:xfrm>
                <a:off x="3576000" y="4255792"/>
                <a:ext cx="4365000" cy="1458682"/>
                <a:chOff x="1744775" y="4158980"/>
                <a:chExt cx="4230512" cy="1413739"/>
              </a:xfrm>
            </p:grpSpPr>
            <p:sp>
              <p:nvSpPr>
                <p:cNvPr id="60" name="iŝlídè"/>
                <p:cNvSpPr/>
                <p:nvPr/>
              </p:nvSpPr>
              <p:spPr>
                <a:xfrm>
                  <a:off x="1744775" y="4158980"/>
                  <a:ext cx="4230512" cy="1413739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  <p:sp>
              <p:nvSpPr>
                <p:cNvPr id="61" name="íṧlîďé"/>
                <p:cNvSpPr/>
                <p:nvPr/>
              </p:nvSpPr>
              <p:spPr>
                <a:xfrm>
                  <a:off x="1899492" y="4158980"/>
                  <a:ext cx="3795138" cy="1413739"/>
                </a:xfrm>
                <a:prstGeom prst="ellipse">
                  <a:avLst/>
                </a:prstGeom>
                <a:solidFill>
                  <a:schemeClr val="tx2">
                    <a:lumMod val="40000"/>
                    <a:lumOff val="60000"/>
                    <a:alpha val="7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350"/>
                </a:p>
              </p:txBody>
            </p:sp>
          </p:grpSp>
          <p:sp>
            <p:nvSpPr>
              <p:cNvPr id="50" name="iṩľïḓé"/>
              <p:cNvSpPr/>
              <p:nvPr/>
            </p:nvSpPr>
            <p:spPr bwMode="auto">
              <a:xfrm>
                <a:off x="3867762" y="2016663"/>
                <a:ext cx="1890737" cy="3696729"/>
              </a:xfrm>
              <a:custGeom>
                <a:avLst/>
                <a:gdLst>
                  <a:gd name="T0" fmla="*/ 536 w 536"/>
                  <a:gd name="T1" fmla="*/ 0 h 1048"/>
                  <a:gd name="T2" fmla="*/ 390 w 536"/>
                  <a:gd name="T3" fmla="*/ 1048 h 1048"/>
                  <a:gd name="T4" fmla="*/ 96 w 536"/>
                  <a:gd name="T5" fmla="*/ 716 h 1048"/>
                  <a:gd name="T6" fmla="*/ 536 w 536"/>
                  <a:gd name="T7" fmla="*/ 0 h 1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6" h="1048">
                    <a:moveTo>
                      <a:pt x="536" y="0"/>
                    </a:moveTo>
                    <a:cubicBezTo>
                      <a:pt x="390" y="1048"/>
                      <a:pt x="390" y="1048"/>
                      <a:pt x="390" y="1048"/>
                    </a:cubicBezTo>
                    <a:cubicBezTo>
                      <a:pt x="390" y="1048"/>
                      <a:pt x="0" y="972"/>
                      <a:pt x="96" y="716"/>
                    </a:cubicBezTo>
                    <a:lnTo>
                      <a:pt x="53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51" name="iṣḷîdé"/>
              <p:cNvSpPr/>
              <p:nvPr/>
            </p:nvSpPr>
            <p:spPr bwMode="auto">
              <a:xfrm>
                <a:off x="5758499" y="2016663"/>
                <a:ext cx="1672284" cy="3097870"/>
              </a:xfrm>
              <a:custGeom>
                <a:avLst/>
                <a:gdLst>
                  <a:gd name="T0" fmla="*/ 0 w 474"/>
                  <a:gd name="T1" fmla="*/ 0 h 878"/>
                  <a:gd name="T2" fmla="*/ 430 w 474"/>
                  <a:gd name="T3" fmla="*/ 878 h 878"/>
                  <a:gd name="T4" fmla="*/ 452 w 474"/>
                  <a:gd name="T5" fmla="*/ 742 h 878"/>
                  <a:gd name="T6" fmla="*/ 0 w 474"/>
                  <a:gd name="T7" fmla="*/ 0 h 8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4" h="878">
                    <a:moveTo>
                      <a:pt x="0" y="0"/>
                    </a:moveTo>
                    <a:cubicBezTo>
                      <a:pt x="430" y="878"/>
                      <a:pt x="430" y="878"/>
                      <a:pt x="430" y="878"/>
                    </a:cubicBezTo>
                    <a:cubicBezTo>
                      <a:pt x="430" y="878"/>
                      <a:pt x="474" y="846"/>
                      <a:pt x="452" y="74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52" name="íṣ1iḓê"/>
              <p:cNvSpPr/>
              <p:nvPr/>
            </p:nvSpPr>
            <p:spPr bwMode="auto">
              <a:xfrm>
                <a:off x="5758499" y="4112668"/>
                <a:ext cx="1517862" cy="1001864"/>
              </a:xfrm>
              <a:custGeom>
                <a:avLst/>
                <a:gdLst>
                  <a:gd name="T0" fmla="*/ 806 w 806"/>
                  <a:gd name="T1" fmla="*/ 532 h 532"/>
                  <a:gd name="T2" fmla="*/ 0 w 806"/>
                  <a:gd name="T3" fmla="*/ 382 h 532"/>
                  <a:gd name="T4" fmla="*/ 0 w 806"/>
                  <a:gd name="T5" fmla="*/ 0 h 532"/>
                  <a:gd name="T6" fmla="*/ 601 w 806"/>
                  <a:gd name="T7" fmla="*/ 116 h 532"/>
                  <a:gd name="T8" fmla="*/ 806 w 806"/>
                  <a:gd name="T9" fmla="*/ 532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6" h="532">
                    <a:moveTo>
                      <a:pt x="806" y="532"/>
                    </a:moveTo>
                    <a:lnTo>
                      <a:pt x="0" y="382"/>
                    </a:lnTo>
                    <a:lnTo>
                      <a:pt x="0" y="0"/>
                    </a:lnTo>
                    <a:lnTo>
                      <a:pt x="601" y="116"/>
                    </a:lnTo>
                    <a:lnTo>
                      <a:pt x="806" y="5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53" name="íṣḻiḑè"/>
              <p:cNvSpPr/>
              <p:nvPr/>
            </p:nvSpPr>
            <p:spPr bwMode="auto">
              <a:xfrm>
                <a:off x="5758499" y="3434715"/>
                <a:ext cx="1131806" cy="896405"/>
              </a:xfrm>
              <a:custGeom>
                <a:avLst/>
                <a:gdLst>
                  <a:gd name="T0" fmla="*/ 0 w 601"/>
                  <a:gd name="T1" fmla="*/ 360 h 476"/>
                  <a:gd name="T2" fmla="*/ 0 w 601"/>
                  <a:gd name="T3" fmla="*/ 0 h 476"/>
                  <a:gd name="T4" fmla="*/ 403 w 601"/>
                  <a:gd name="T5" fmla="*/ 69 h 476"/>
                  <a:gd name="T6" fmla="*/ 601 w 601"/>
                  <a:gd name="T7" fmla="*/ 476 h 476"/>
                  <a:gd name="T8" fmla="*/ 0 w 601"/>
                  <a:gd name="T9" fmla="*/ 36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1" h="476">
                    <a:moveTo>
                      <a:pt x="0" y="360"/>
                    </a:moveTo>
                    <a:lnTo>
                      <a:pt x="0" y="0"/>
                    </a:lnTo>
                    <a:lnTo>
                      <a:pt x="403" y="69"/>
                    </a:lnTo>
                    <a:lnTo>
                      <a:pt x="601" y="476"/>
                    </a:lnTo>
                    <a:lnTo>
                      <a:pt x="0" y="36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54" name="îṩlïde"/>
              <p:cNvSpPr/>
              <p:nvPr/>
            </p:nvSpPr>
            <p:spPr bwMode="auto">
              <a:xfrm>
                <a:off x="5758499" y="2743580"/>
                <a:ext cx="758931" cy="821077"/>
              </a:xfrm>
              <a:custGeom>
                <a:avLst/>
                <a:gdLst>
                  <a:gd name="T0" fmla="*/ 0 w 403"/>
                  <a:gd name="T1" fmla="*/ 367 h 436"/>
                  <a:gd name="T2" fmla="*/ 0 w 403"/>
                  <a:gd name="T3" fmla="*/ 0 h 436"/>
                  <a:gd name="T4" fmla="*/ 212 w 403"/>
                  <a:gd name="T5" fmla="*/ 45 h 436"/>
                  <a:gd name="T6" fmla="*/ 403 w 403"/>
                  <a:gd name="T7" fmla="*/ 436 h 436"/>
                  <a:gd name="T8" fmla="*/ 0 w 403"/>
                  <a:gd name="T9" fmla="*/ 367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3" h="436">
                    <a:moveTo>
                      <a:pt x="0" y="367"/>
                    </a:moveTo>
                    <a:lnTo>
                      <a:pt x="0" y="0"/>
                    </a:lnTo>
                    <a:lnTo>
                      <a:pt x="212" y="45"/>
                    </a:lnTo>
                    <a:lnTo>
                      <a:pt x="403" y="436"/>
                    </a:lnTo>
                    <a:lnTo>
                      <a:pt x="0" y="36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55" name="iśliḋè"/>
              <p:cNvSpPr/>
              <p:nvPr/>
            </p:nvSpPr>
            <p:spPr bwMode="auto">
              <a:xfrm>
                <a:off x="5758499" y="2016663"/>
                <a:ext cx="399240" cy="811662"/>
              </a:xfrm>
              <a:custGeom>
                <a:avLst/>
                <a:gdLst>
                  <a:gd name="T0" fmla="*/ 0 w 212"/>
                  <a:gd name="T1" fmla="*/ 386 h 431"/>
                  <a:gd name="T2" fmla="*/ 0 w 212"/>
                  <a:gd name="T3" fmla="*/ 0 h 431"/>
                  <a:gd name="T4" fmla="*/ 212 w 212"/>
                  <a:gd name="T5" fmla="*/ 431 h 431"/>
                  <a:gd name="T6" fmla="*/ 0 w 212"/>
                  <a:gd name="T7" fmla="*/ 386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2" h="431">
                    <a:moveTo>
                      <a:pt x="0" y="386"/>
                    </a:moveTo>
                    <a:lnTo>
                      <a:pt x="0" y="0"/>
                    </a:lnTo>
                    <a:lnTo>
                      <a:pt x="212" y="431"/>
                    </a:lnTo>
                    <a:lnTo>
                      <a:pt x="0" y="386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56" name="íś1íḑe"/>
              <p:cNvSpPr/>
              <p:nvPr/>
            </p:nvSpPr>
            <p:spPr bwMode="auto">
              <a:xfrm>
                <a:off x="5628557" y="2016663"/>
                <a:ext cx="129942" cy="932185"/>
              </a:xfrm>
              <a:custGeom>
                <a:avLst/>
                <a:gdLst>
                  <a:gd name="T0" fmla="*/ 69 w 69"/>
                  <a:gd name="T1" fmla="*/ 0 h 495"/>
                  <a:gd name="T2" fmla="*/ 69 w 69"/>
                  <a:gd name="T3" fmla="*/ 386 h 495"/>
                  <a:gd name="T4" fmla="*/ 0 w 69"/>
                  <a:gd name="T5" fmla="*/ 495 h 495"/>
                  <a:gd name="T6" fmla="*/ 69 w 69"/>
                  <a:gd name="T7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" h="495">
                    <a:moveTo>
                      <a:pt x="69" y="0"/>
                    </a:moveTo>
                    <a:lnTo>
                      <a:pt x="69" y="386"/>
                    </a:lnTo>
                    <a:lnTo>
                      <a:pt x="0" y="495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57" name="iṩļîḋé"/>
              <p:cNvSpPr/>
              <p:nvPr/>
            </p:nvSpPr>
            <p:spPr bwMode="auto">
              <a:xfrm>
                <a:off x="5502382" y="2743580"/>
                <a:ext cx="256115" cy="1122390"/>
              </a:xfrm>
              <a:custGeom>
                <a:avLst/>
                <a:gdLst>
                  <a:gd name="T0" fmla="*/ 136 w 136"/>
                  <a:gd name="T1" fmla="*/ 0 h 596"/>
                  <a:gd name="T2" fmla="*/ 136 w 136"/>
                  <a:gd name="T3" fmla="*/ 367 h 596"/>
                  <a:gd name="T4" fmla="*/ 0 w 136"/>
                  <a:gd name="T5" fmla="*/ 596 h 596"/>
                  <a:gd name="T6" fmla="*/ 67 w 136"/>
                  <a:gd name="T7" fmla="*/ 109 h 596"/>
                  <a:gd name="T8" fmla="*/ 136 w 136"/>
                  <a:gd name="T9" fmla="*/ 0 h 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596">
                    <a:moveTo>
                      <a:pt x="136" y="0"/>
                    </a:moveTo>
                    <a:lnTo>
                      <a:pt x="136" y="367"/>
                    </a:lnTo>
                    <a:lnTo>
                      <a:pt x="0" y="596"/>
                    </a:lnTo>
                    <a:lnTo>
                      <a:pt x="67" y="109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58" name="ís1idè"/>
              <p:cNvSpPr/>
              <p:nvPr/>
            </p:nvSpPr>
            <p:spPr bwMode="auto">
              <a:xfrm>
                <a:off x="5378090" y="3434715"/>
                <a:ext cx="380407" cy="1322009"/>
              </a:xfrm>
              <a:custGeom>
                <a:avLst/>
                <a:gdLst>
                  <a:gd name="T0" fmla="*/ 202 w 202"/>
                  <a:gd name="T1" fmla="*/ 0 h 702"/>
                  <a:gd name="T2" fmla="*/ 202 w 202"/>
                  <a:gd name="T3" fmla="*/ 360 h 702"/>
                  <a:gd name="T4" fmla="*/ 0 w 202"/>
                  <a:gd name="T5" fmla="*/ 702 h 702"/>
                  <a:gd name="T6" fmla="*/ 66 w 202"/>
                  <a:gd name="T7" fmla="*/ 229 h 702"/>
                  <a:gd name="T8" fmla="*/ 202 w 202"/>
                  <a:gd name="T9" fmla="*/ 0 h 7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702">
                    <a:moveTo>
                      <a:pt x="202" y="0"/>
                    </a:moveTo>
                    <a:lnTo>
                      <a:pt x="202" y="360"/>
                    </a:lnTo>
                    <a:lnTo>
                      <a:pt x="0" y="702"/>
                    </a:lnTo>
                    <a:lnTo>
                      <a:pt x="66" y="229"/>
                    </a:lnTo>
                    <a:lnTo>
                      <a:pt x="202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59" name="ï$ḷïḋè"/>
              <p:cNvSpPr/>
              <p:nvPr/>
            </p:nvSpPr>
            <p:spPr bwMode="auto">
              <a:xfrm>
                <a:off x="5244384" y="4112668"/>
                <a:ext cx="514114" cy="1600723"/>
              </a:xfrm>
              <a:custGeom>
                <a:avLst/>
                <a:gdLst>
                  <a:gd name="T0" fmla="*/ 273 w 273"/>
                  <a:gd name="T1" fmla="*/ 0 h 850"/>
                  <a:gd name="T2" fmla="*/ 273 w 273"/>
                  <a:gd name="T3" fmla="*/ 382 h 850"/>
                  <a:gd name="T4" fmla="*/ 0 w 273"/>
                  <a:gd name="T5" fmla="*/ 850 h 850"/>
                  <a:gd name="T6" fmla="*/ 71 w 273"/>
                  <a:gd name="T7" fmla="*/ 342 h 850"/>
                  <a:gd name="T8" fmla="*/ 273 w 273"/>
                  <a:gd name="T9" fmla="*/ 0 h 8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3" h="850">
                    <a:moveTo>
                      <a:pt x="273" y="0"/>
                    </a:moveTo>
                    <a:lnTo>
                      <a:pt x="273" y="382"/>
                    </a:lnTo>
                    <a:lnTo>
                      <a:pt x="0" y="850"/>
                    </a:lnTo>
                    <a:lnTo>
                      <a:pt x="71" y="342"/>
                    </a:lnTo>
                    <a:lnTo>
                      <a:pt x="273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  <p:grpSp>
          <p:nvGrpSpPr>
            <p:cNvPr id="26" name="ïṡľîḓê"/>
            <p:cNvGrpSpPr/>
            <p:nvPr/>
          </p:nvGrpSpPr>
          <p:grpSpPr>
            <a:xfrm>
              <a:off x="7412166" y="1434973"/>
              <a:ext cx="3865412" cy="476184"/>
              <a:chOff x="7479790" y="1540783"/>
              <a:chExt cx="3865412" cy="476184"/>
            </a:xfrm>
          </p:grpSpPr>
          <p:sp>
            <p:nvSpPr>
              <p:cNvPr id="45" name="íṩļîḍê"/>
              <p:cNvSpPr/>
              <p:nvPr/>
            </p:nvSpPr>
            <p:spPr>
              <a:xfrm>
                <a:off x="7479790" y="1541479"/>
                <a:ext cx="475490" cy="47548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sz="1350" dirty="0"/>
              </a:p>
            </p:txBody>
          </p:sp>
          <p:sp>
            <p:nvSpPr>
              <p:cNvPr id="48" name="ïSlîḍê"/>
              <p:cNvSpPr txBox="1"/>
              <p:nvPr/>
            </p:nvSpPr>
            <p:spPr bwMode="auto">
              <a:xfrm>
                <a:off x="7955279" y="1540783"/>
                <a:ext cx="3389923" cy="436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 anchor="b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500" b="1" dirty="0">
                    <a:solidFill>
                      <a:srgbClr val="334C82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按课题统计</a:t>
                </a:r>
                <a:endParaRPr lang="en-US" altLang="zh-CN" sz="1500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7" name="ïṩļïḍé"/>
            <p:cNvGrpSpPr/>
            <p:nvPr/>
          </p:nvGrpSpPr>
          <p:grpSpPr>
            <a:xfrm>
              <a:off x="7412166" y="2615987"/>
              <a:ext cx="3865412" cy="475488"/>
              <a:chOff x="7479790" y="1541479"/>
              <a:chExt cx="3865412" cy="475488"/>
            </a:xfrm>
          </p:grpSpPr>
          <p:sp>
            <p:nvSpPr>
              <p:cNvPr id="41" name="işliḍe"/>
              <p:cNvSpPr/>
              <p:nvPr/>
            </p:nvSpPr>
            <p:spPr>
              <a:xfrm>
                <a:off x="7479790" y="1541479"/>
                <a:ext cx="475490" cy="47548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sz="1350" dirty="0"/>
              </a:p>
            </p:txBody>
          </p:sp>
          <p:sp>
            <p:nvSpPr>
              <p:cNvPr id="44" name="iṧľîḍe"/>
              <p:cNvSpPr txBox="1"/>
              <p:nvPr/>
            </p:nvSpPr>
            <p:spPr bwMode="auto">
              <a:xfrm>
                <a:off x="7955279" y="1560989"/>
                <a:ext cx="3389923" cy="436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zh-CN" altLang="en-US" sz="1500" b="1" dirty="0">
                    <a:solidFill>
                      <a:srgbClr val="334C82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按教师统计</a:t>
                </a:r>
                <a:endParaRPr lang="en-US" altLang="zh-CN" sz="1500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8" name="îŝḻïḋè"/>
            <p:cNvGrpSpPr/>
            <p:nvPr/>
          </p:nvGrpSpPr>
          <p:grpSpPr>
            <a:xfrm>
              <a:off x="7412166" y="3796304"/>
              <a:ext cx="3865412" cy="475489"/>
              <a:chOff x="7479790" y="1541478"/>
              <a:chExt cx="3865412" cy="475489"/>
            </a:xfrm>
          </p:grpSpPr>
          <p:sp>
            <p:nvSpPr>
              <p:cNvPr id="37" name="iSľîde"/>
              <p:cNvSpPr/>
              <p:nvPr/>
            </p:nvSpPr>
            <p:spPr>
              <a:xfrm>
                <a:off x="7479790" y="1541479"/>
                <a:ext cx="475490" cy="47548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sz="1350" dirty="0"/>
              </a:p>
            </p:txBody>
          </p:sp>
          <p:sp>
            <p:nvSpPr>
              <p:cNvPr id="40" name="íş1ïḋe"/>
              <p:cNvSpPr txBox="1"/>
              <p:nvPr/>
            </p:nvSpPr>
            <p:spPr bwMode="auto">
              <a:xfrm>
                <a:off x="7955279" y="1541478"/>
                <a:ext cx="3389923" cy="436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500" b="1" dirty="0">
                    <a:solidFill>
                      <a:srgbClr val="334C82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按学生统计</a:t>
                </a:r>
                <a:endParaRPr lang="en-US" altLang="zh-CN" sz="1500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9" name="isḻïďè"/>
            <p:cNvGrpSpPr/>
            <p:nvPr/>
          </p:nvGrpSpPr>
          <p:grpSpPr>
            <a:xfrm>
              <a:off x="7412166" y="4976622"/>
              <a:ext cx="3865413" cy="475488"/>
              <a:chOff x="7479790" y="1541479"/>
              <a:chExt cx="3865413" cy="475488"/>
            </a:xfrm>
          </p:grpSpPr>
          <p:sp>
            <p:nvSpPr>
              <p:cNvPr id="33" name="i$ḷíḑé"/>
              <p:cNvSpPr/>
              <p:nvPr/>
            </p:nvSpPr>
            <p:spPr>
              <a:xfrm>
                <a:off x="7479790" y="1541479"/>
                <a:ext cx="475490" cy="47548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sz="1350" dirty="0"/>
              </a:p>
            </p:txBody>
          </p:sp>
          <p:sp>
            <p:nvSpPr>
              <p:cNvPr id="36" name="iṧľîde"/>
              <p:cNvSpPr txBox="1"/>
              <p:nvPr/>
            </p:nvSpPr>
            <p:spPr bwMode="auto">
              <a:xfrm>
                <a:off x="7955280" y="1561685"/>
                <a:ext cx="3389923" cy="436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500" b="1" dirty="0">
                    <a:solidFill>
                      <a:srgbClr val="334C82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按作业检测结果统计</a:t>
                </a:r>
                <a:endParaRPr lang="en-US" altLang="zh-CN" sz="1500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62" name="文本框 61"/>
          <p:cNvSpPr txBox="1"/>
          <p:nvPr/>
        </p:nvSpPr>
        <p:spPr>
          <a:xfrm>
            <a:off x="1996164" y="2237044"/>
            <a:ext cx="1325880" cy="4375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5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rPr>
              <a:t>信息统计</a:t>
            </a:r>
          </a:p>
        </p:txBody>
      </p:sp>
      <p:sp>
        <p:nvSpPr>
          <p:cNvPr id="43" name="îṣliḍè"/>
          <p:cNvSpPr/>
          <p:nvPr/>
        </p:nvSpPr>
        <p:spPr bwMode="auto">
          <a:xfrm>
            <a:off x="845820" y="142240"/>
            <a:ext cx="5207635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信息统计</a:t>
            </a:r>
          </a:p>
        </p:txBody>
      </p:sp>
      <p:sp>
        <p:nvSpPr>
          <p:cNvPr id="8" name="标题 3"/>
          <p:cNvSpPr/>
          <p:nvPr/>
        </p:nvSpPr>
        <p:spPr>
          <a:xfrm>
            <a:off x="314325" y="340360"/>
            <a:ext cx="342265" cy="473075"/>
          </a:xfrm>
        </p:spPr>
        <p:txBody>
          <a:bodyPr anchor="b">
            <a:scene3d>
              <a:camera prst="orthographicFront"/>
              <a:lightRig rig="threePt" dir="t"/>
            </a:scene3d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400" b="1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77543" y="2919733"/>
            <a:ext cx="428835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同方知网数字出版技术股份有限公司</a:t>
            </a:r>
          </a:p>
          <a:p>
            <a:pPr algn="ctr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敖懿程：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18610312151</a:t>
            </a:r>
            <a:endParaRPr lang="en-US" altLang="zh-CN" sz="2000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QQ/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微信：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36860389</a:t>
            </a:r>
            <a:endParaRPr lang="en-US" altLang="zh-CN" sz="2000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公众号二维码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624496" y="4014418"/>
            <a:ext cx="2067401" cy="206740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78DEEDA-46FA-4245-89B6-ED763FAAA03D}"/>
              </a:ext>
            </a:extLst>
          </p:cNvPr>
          <p:cNvSpPr txBox="1"/>
          <p:nvPr/>
        </p:nvSpPr>
        <p:spPr>
          <a:xfrm>
            <a:off x="1542196" y="1337481"/>
            <a:ext cx="63234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感谢各位老师！</a:t>
            </a:r>
            <a:endParaRPr lang="en-US" altLang="zh-CN" sz="6000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3000">
        <p14:pan/>
      </p:transition>
    </mc:Choice>
    <mc:Fallback xmlns="">
      <p:transition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468630" y="1074618"/>
            <a:ext cx="4187190" cy="3772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>
              <a:lnSpc>
                <a:spcPct val="110000"/>
              </a:lnSpc>
            </a:pPr>
            <a:r>
              <a:rPr kumimoji="1" lang="en-US" altLang="zh-CN" b="1" dirty="0">
                <a:solidFill>
                  <a:schemeClr val="accent1">
                    <a:lumMod val="75000"/>
                  </a:schemeClr>
                </a:solidFill>
              </a:rPr>
              <a:t>1 </a:t>
            </a:r>
            <a:r>
              <a:rPr kumimoji="1" lang="zh-CN" altLang="en-US" b="1" dirty="0">
                <a:solidFill>
                  <a:schemeClr val="accent1">
                    <a:lumMod val="75000"/>
                  </a:schemeClr>
                </a:solidFill>
              </a:rPr>
              <a:t>研制背景</a:t>
            </a:r>
            <a:r>
              <a:rPr kumimoji="1" lang="zh-CN" altLang="en-US" b="1" dirty="0">
                <a:solidFill>
                  <a:schemeClr val="bg1"/>
                </a:solidFill>
              </a:rPr>
              <a:t>景</a:t>
            </a:r>
            <a:endParaRPr kumimoji="1" lang="zh-CN" altLang="en-US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iSḻíḋé"/>
          <p:cNvSpPr/>
          <p:nvPr/>
        </p:nvSpPr>
        <p:spPr>
          <a:xfrm>
            <a:off x="468630" y="1830705"/>
            <a:ext cx="1643539" cy="452914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28575" cap="flat" cmpd="sng" algn="ctr">
            <a:solidFill>
              <a:srgbClr val="E2AC58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 sz="1350"/>
          </a:p>
        </p:txBody>
      </p:sp>
      <p:grpSp>
        <p:nvGrpSpPr>
          <p:cNvPr id="44" name="ísḷïḋê"/>
          <p:cNvGrpSpPr/>
          <p:nvPr/>
        </p:nvGrpSpPr>
        <p:grpSpPr>
          <a:xfrm>
            <a:off x="468630" y="2432685"/>
            <a:ext cx="1628775" cy="2722245"/>
            <a:chOff x="702832" y="2235243"/>
            <a:chExt cx="2164207" cy="3617125"/>
          </a:xfrm>
        </p:grpSpPr>
        <p:sp>
          <p:nvSpPr>
            <p:cNvPr id="46" name="iṣľîďe"/>
            <p:cNvSpPr/>
            <p:nvPr/>
          </p:nvSpPr>
          <p:spPr>
            <a:xfrm>
              <a:off x="702832" y="2235243"/>
              <a:ext cx="2164207" cy="36171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rmAutofit/>
            </a:bodyPr>
            <a:lstStyle/>
            <a:p>
              <a:pPr algn="ctr"/>
              <a:endParaRPr lang="zh-CN" altLang="en-US" sz="1350"/>
            </a:p>
          </p:txBody>
        </p:sp>
        <p:grpSp>
          <p:nvGrpSpPr>
            <p:cNvPr id="49" name="ïSḻíďé"/>
            <p:cNvGrpSpPr/>
            <p:nvPr/>
          </p:nvGrpSpPr>
          <p:grpSpPr>
            <a:xfrm>
              <a:off x="731110" y="2598999"/>
              <a:ext cx="2112950" cy="2770702"/>
              <a:chOff x="813428" y="2566558"/>
              <a:chExt cx="2627179" cy="2770702"/>
            </a:xfrm>
          </p:grpSpPr>
          <p:sp>
            <p:nvSpPr>
              <p:cNvPr id="50" name="ïś1ídè"/>
              <p:cNvSpPr/>
              <p:nvPr/>
            </p:nvSpPr>
            <p:spPr bwMode="auto">
              <a:xfrm>
                <a:off x="813428" y="3008362"/>
                <a:ext cx="2627177" cy="23288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 anchor="t" anchorCtr="0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28588" indent="-128588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zh-CN" altLang="en-US" sz="1500" dirty="0">
                    <a:latin typeface="微软雅黑" panose="020B0503020204020204" charset="-122"/>
                    <a:ea typeface="微软雅黑" panose="020B0503020204020204" charset="-122"/>
                  </a:rPr>
                  <a:t>大学生必备的基本素质之一</a:t>
                </a:r>
                <a:endParaRPr lang="en-US" altLang="zh-CN" sz="1500" dirty="0"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marL="128588" indent="-128588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zh-CN" altLang="en-US" sz="1500" dirty="0">
                    <a:latin typeface="微软雅黑" panose="020B0503020204020204" charset="-122"/>
                    <a:ea typeface="微软雅黑" panose="020B0503020204020204" charset="-122"/>
                  </a:rPr>
                  <a:t>保证原创性是保证教学质量的重要一环</a:t>
                </a:r>
                <a:endParaRPr lang="en-US" altLang="zh-CN" sz="1500" dirty="0"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marL="128588" indent="-128588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zh-CN" altLang="en-US" sz="15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1" name="íšliḍé"/>
              <p:cNvSpPr txBox="1"/>
              <p:nvPr/>
            </p:nvSpPr>
            <p:spPr bwMode="auto">
              <a:xfrm>
                <a:off x="813429" y="2566558"/>
                <a:ext cx="262717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1500" b="1" dirty="0">
                    <a:latin typeface="微软雅黑" panose="020B0503020204020204" charset="-122"/>
                    <a:ea typeface="微软雅黑" panose="020B0503020204020204" charset="-122"/>
                  </a:rPr>
                  <a:t>良好的写作能力</a:t>
                </a:r>
                <a:endParaRPr lang="en-US" altLang="zh-CN" sz="1500" b="1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53" name="iśḷîdé"/>
          <p:cNvSpPr/>
          <p:nvPr/>
        </p:nvSpPr>
        <p:spPr>
          <a:xfrm>
            <a:off x="6924675" y="2413636"/>
            <a:ext cx="1682115" cy="2734151"/>
          </a:xfrm>
          <a:prstGeom prst="rect">
            <a:avLst/>
          </a:prstGeom>
          <a:solidFill>
            <a:srgbClr val="FF9934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rmAutofit/>
          </a:bodyPr>
          <a:lstStyle/>
          <a:p>
            <a:pPr algn="ctr"/>
            <a:endParaRPr lang="zh-CN" altLang="en-US" sz="1350"/>
          </a:p>
        </p:txBody>
      </p:sp>
      <p:sp>
        <p:nvSpPr>
          <p:cNvPr id="54" name="ïśļíḋé"/>
          <p:cNvSpPr/>
          <p:nvPr/>
        </p:nvSpPr>
        <p:spPr>
          <a:xfrm>
            <a:off x="6924675" y="1863090"/>
            <a:ext cx="1682115" cy="42052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9050" cap="flat" cmpd="sng" algn="ctr">
            <a:solidFill>
              <a:srgbClr val="E2AC58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 sz="1350"/>
          </a:p>
        </p:txBody>
      </p:sp>
      <p:grpSp>
        <p:nvGrpSpPr>
          <p:cNvPr id="55" name="îṩľide"/>
          <p:cNvGrpSpPr/>
          <p:nvPr/>
        </p:nvGrpSpPr>
        <p:grpSpPr>
          <a:xfrm>
            <a:off x="6970872" y="2706529"/>
            <a:ext cx="1590199" cy="2085499"/>
            <a:chOff x="813428" y="2566558"/>
            <a:chExt cx="2627179" cy="2770702"/>
          </a:xfrm>
        </p:grpSpPr>
        <p:sp>
          <p:nvSpPr>
            <p:cNvPr id="56" name="ïşlíḍe"/>
            <p:cNvSpPr/>
            <p:nvPr/>
          </p:nvSpPr>
          <p:spPr bwMode="auto">
            <a:xfrm>
              <a:off x="813428" y="3008362"/>
              <a:ext cx="2627177" cy="2328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 anchor="t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28588" indent="-128588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辅助科学评估</a:t>
              </a:r>
              <a:endParaRPr lang="en-US" altLang="zh-CN" sz="1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128588" indent="-128588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有效预防学术不端行为</a:t>
              </a:r>
              <a:endParaRPr lang="en-US" altLang="zh-CN" sz="1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128588" indent="-128588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引导学术规范和学术诚信</a:t>
              </a:r>
            </a:p>
          </p:txBody>
        </p:sp>
        <p:sp>
          <p:nvSpPr>
            <p:cNvPr id="57" name="iṩľîḓè"/>
            <p:cNvSpPr txBox="1"/>
            <p:nvPr/>
          </p:nvSpPr>
          <p:spPr bwMode="auto">
            <a:xfrm>
              <a:off x="813429" y="2566558"/>
              <a:ext cx="262717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文字、代码作业</a:t>
              </a:r>
              <a:endParaRPr lang="en-US" altLang="zh-CN" sz="15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9" name="iṣļíḋê"/>
          <p:cNvSpPr/>
          <p:nvPr/>
        </p:nvSpPr>
        <p:spPr>
          <a:xfrm>
            <a:off x="2275999" y="2413636"/>
            <a:ext cx="1682115" cy="273415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rmAutofit/>
          </a:bodyPr>
          <a:lstStyle/>
          <a:p>
            <a:pPr algn="ctr"/>
            <a:endParaRPr lang="zh-CN" altLang="en-US" sz="1350"/>
          </a:p>
        </p:txBody>
      </p:sp>
      <p:sp>
        <p:nvSpPr>
          <p:cNvPr id="60" name="ïślîḑê"/>
          <p:cNvSpPr/>
          <p:nvPr/>
        </p:nvSpPr>
        <p:spPr>
          <a:xfrm>
            <a:off x="2275999" y="1863090"/>
            <a:ext cx="1682115" cy="42052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9050" cap="flat" cmpd="sng" algn="ctr">
            <a:solidFill>
              <a:srgbClr val="E2AC58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 sz="1350"/>
          </a:p>
        </p:txBody>
      </p:sp>
      <p:grpSp>
        <p:nvGrpSpPr>
          <p:cNvPr id="61" name="íṧľiḋé"/>
          <p:cNvGrpSpPr/>
          <p:nvPr/>
        </p:nvGrpSpPr>
        <p:grpSpPr>
          <a:xfrm>
            <a:off x="2275999" y="2706529"/>
            <a:ext cx="1682115" cy="2085499"/>
            <a:chOff x="737350" y="2566558"/>
            <a:chExt cx="2779332" cy="2770702"/>
          </a:xfrm>
        </p:grpSpPr>
        <p:sp>
          <p:nvSpPr>
            <p:cNvPr id="62" name="ïSļíḋè"/>
            <p:cNvSpPr/>
            <p:nvPr/>
          </p:nvSpPr>
          <p:spPr bwMode="auto">
            <a:xfrm>
              <a:off x="737350" y="3008362"/>
              <a:ext cx="2779332" cy="2328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 anchor="t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28588" indent="-128588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zh-CN" altLang="en-US" sz="1500" dirty="0">
                  <a:latin typeface="微软雅黑" panose="020B0503020204020204" charset="-122"/>
                  <a:ea typeface="微软雅黑" panose="020B0503020204020204" charset="-122"/>
                </a:rPr>
                <a:t>主要考核方式</a:t>
              </a:r>
              <a:endParaRPr lang="en-US" altLang="zh-CN" sz="1500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128588" indent="-128588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zh-CN" altLang="en-US" sz="1500" dirty="0">
                  <a:latin typeface="微软雅黑" panose="020B0503020204020204" charset="-122"/>
                  <a:ea typeface="微软雅黑" panose="020B0503020204020204" charset="-122"/>
                </a:rPr>
                <a:t>考核综合素质</a:t>
              </a:r>
              <a:endParaRPr lang="en-US" altLang="zh-CN" sz="1500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128588" indent="-128588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zh-CN" altLang="en-US" sz="1500" dirty="0">
                  <a:latin typeface="微软雅黑" panose="020B0503020204020204" charset="-122"/>
                  <a:ea typeface="微软雅黑" panose="020B0503020204020204" charset="-122"/>
                </a:rPr>
                <a:t>作业抄袭拷贝、参考资料占比高、原创程度低等</a:t>
              </a:r>
            </a:p>
          </p:txBody>
        </p:sp>
        <p:sp>
          <p:nvSpPr>
            <p:cNvPr id="63" name="íṩľïḋê"/>
            <p:cNvSpPr txBox="1"/>
            <p:nvPr/>
          </p:nvSpPr>
          <p:spPr bwMode="auto">
            <a:xfrm>
              <a:off x="813429" y="2566558"/>
              <a:ext cx="262717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1500" b="1" dirty="0">
                  <a:latin typeface="微软雅黑" panose="020B0503020204020204" charset="-122"/>
                  <a:ea typeface="微软雅黑" panose="020B0503020204020204" charset="-122"/>
                </a:rPr>
                <a:t>大作业、小论文</a:t>
              </a:r>
              <a:endParaRPr lang="en-US" altLang="zh-CN" sz="15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4" name="íšľîḋé"/>
          <p:cNvSpPr/>
          <p:nvPr/>
        </p:nvSpPr>
        <p:spPr>
          <a:xfrm>
            <a:off x="6020753" y="3176588"/>
            <a:ext cx="641985" cy="657701"/>
          </a:xfrm>
          <a:prstGeom prst="chevron">
            <a:avLst/>
          </a:prstGeom>
          <a:solidFill>
            <a:srgbClr val="FF9934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rmAutofit/>
          </a:bodyPr>
          <a:lstStyle/>
          <a:p>
            <a:pPr algn="ctr"/>
            <a:endParaRPr lang="zh-CN" altLang="en-US" sz="1350"/>
          </a:p>
        </p:txBody>
      </p:sp>
      <p:sp>
        <p:nvSpPr>
          <p:cNvPr id="66" name="iṥļíḍe"/>
          <p:cNvSpPr/>
          <p:nvPr/>
        </p:nvSpPr>
        <p:spPr>
          <a:xfrm>
            <a:off x="4108133" y="2413636"/>
            <a:ext cx="1682115" cy="273415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rmAutofit/>
          </a:bodyPr>
          <a:lstStyle/>
          <a:p>
            <a:pPr algn="ctr"/>
            <a:endParaRPr lang="zh-CN" altLang="en-US" sz="1350"/>
          </a:p>
        </p:txBody>
      </p:sp>
      <p:sp>
        <p:nvSpPr>
          <p:cNvPr id="67" name="ïŝḻîďé"/>
          <p:cNvSpPr/>
          <p:nvPr/>
        </p:nvSpPr>
        <p:spPr>
          <a:xfrm>
            <a:off x="4108133" y="1863090"/>
            <a:ext cx="1682115" cy="42052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9050" cap="flat" cmpd="sng" algn="ctr">
            <a:solidFill>
              <a:srgbClr val="E2AC58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 sz="1350"/>
          </a:p>
        </p:txBody>
      </p:sp>
      <p:grpSp>
        <p:nvGrpSpPr>
          <p:cNvPr id="68" name="í$lïḍè"/>
          <p:cNvGrpSpPr/>
          <p:nvPr/>
        </p:nvGrpSpPr>
        <p:grpSpPr>
          <a:xfrm>
            <a:off x="4154329" y="2706529"/>
            <a:ext cx="1590199" cy="2085499"/>
            <a:chOff x="813428" y="2566558"/>
            <a:chExt cx="2627179" cy="2770702"/>
          </a:xfrm>
        </p:grpSpPr>
        <p:sp>
          <p:nvSpPr>
            <p:cNvPr id="69" name="îṥļïḑè"/>
            <p:cNvSpPr/>
            <p:nvPr/>
          </p:nvSpPr>
          <p:spPr bwMode="auto">
            <a:xfrm>
              <a:off x="813428" y="3008362"/>
              <a:ext cx="2627177" cy="2328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 anchor="t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28588" indent="-128588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zh-CN" altLang="en-US" sz="1500" dirty="0">
                  <a:latin typeface="微软雅黑" panose="020B0503020204020204" charset="-122"/>
                  <a:ea typeface="微软雅黑" panose="020B0503020204020204" charset="-122"/>
                </a:rPr>
                <a:t>仅凭授课教师或助教进行人工判断，无法完全判定学生作业是否原创</a:t>
              </a:r>
            </a:p>
          </p:txBody>
        </p:sp>
        <p:sp>
          <p:nvSpPr>
            <p:cNvPr id="70" name="îsľîdê"/>
            <p:cNvSpPr txBox="1"/>
            <p:nvPr/>
          </p:nvSpPr>
          <p:spPr bwMode="auto">
            <a:xfrm>
              <a:off x="813429" y="2566558"/>
              <a:ext cx="262717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1500" b="1" dirty="0">
                  <a:latin typeface="微软雅黑" panose="020B0503020204020204" charset="-122"/>
                  <a:ea typeface="微软雅黑" panose="020B0503020204020204" charset="-122"/>
                </a:rPr>
                <a:t>难以判断原创性</a:t>
              </a:r>
              <a:endParaRPr lang="en-US" altLang="zh-CN" sz="15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285B10A4-071B-4FD6-BF2C-844EC19A727E}"/>
              </a:ext>
            </a:extLst>
          </p:cNvPr>
          <p:cNvSpPr txBox="1"/>
          <p:nvPr/>
        </p:nvSpPr>
        <p:spPr>
          <a:xfrm>
            <a:off x="750722" y="351770"/>
            <a:ext cx="35255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课程作业管理系统介绍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F1F91F09-4DFB-44A1-AC62-5D681D2D5BFE}"/>
              </a:ext>
            </a:extLst>
          </p:cNvPr>
          <p:cNvSpPr/>
          <p:nvPr/>
        </p:nvSpPr>
        <p:spPr>
          <a:xfrm>
            <a:off x="612741" y="4770669"/>
            <a:ext cx="7994049" cy="1577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>
              <a:lnSpc>
                <a:spcPct val="150000"/>
              </a:lnSpc>
            </a:pPr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720090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  <a:t>                                                                                                                                                                                </a:t>
            </a:r>
            <a:r>
              <a:rPr lang="en-US" altLang="zh-CN" sz="1200" dirty="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为教师、学生在日常教学、学习过程中，提供针对课程作业进行检测的功能，帮助学生规范日常作业写作、重视和注重作业原创、避免和及早发现学术不端行为等，并结合写作规范引导、写作帮助、写作训练等方法，引导学生更好地完成日常课程作业，提高教学质量。</a:t>
            </a:r>
          </a:p>
        </p:txBody>
      </p:sp>
      <p:sp>
        <p:nvSpPr>
          <p:cNvPr id="27" name="标题 3">
            <a:extLst>
              <a:ext uri="{FF2B5EF4-FFF2-40B4-BE49-F238E27FC236}">
                <a16:creationId xmlns:a16="http://schemas.microsoft.com/office/drawing/2014/main" xmlns="" id="{1956AE29-6A6D-4EF5-BFEE-1BB00EAD9B63}"/>
              </a:ext>
            </a:extLst>
          </p:cNvPr>
          <p:cNvSpPr/>
          <p:nvPr/>
        </p:nvSpPr>
        <p:spPr>
          <a:xfrm>
            <a:off x="314325" y="340360"/>
            <a:ext cx="342265" cy="473075"/>
          </a:xfrm>
        </p:spPr>
        <p:txBody>
          <a:bodyPr anchor="b">
            <a:scene3d>
              <a:camera prst="orthographicFront"/>
              <a:lightRig rig="threePt" dir="t"/>
            </a:scene3d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一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>
      <p:transition advTm="1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746200" y="2190081"/>
            <a:ext cx="2043672" cy="1557688"/>
            <a:chOff x="6566394" y="2021434"/>
            <a:chExt cx="2873914" cy="2190498"/>
          </a:xfrm>
          <a:solidFill>
            <a:srgbClr val="FF9934"/>
          </a:solidFill>
        </p:grpSpPr>
        <p:sp>
          <p:nvSpPr>
            <p:cNvPr id="21" name="任意多边形 73"/>
            <p:cNvSpPr/>
            <p:nvPr/>
          </p:nvSpPr>
          <p:spPr>
            <a:xfrm flipH="1">
              <a:off x="6566394" y="2073819"/>
              <a:ext cx="562560" cy="325906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-1" fmla="*/ 367678 w 370875"/>
                <a:gd name="connsiteY0-2" fmla="*/ 232793 h 232793"/>
                <a:gd name="connsiteX1-3" fmla="*/ 370875 w 370875"/>
                <a:gd name="connsiteY1-4" fmla="*/ 92116 h 232793"/>
                <a:gd name="connsiteX2-5" fmla="*/ 0 w 370875"/>
                <a:gd name="connsiteY2-6" fmla="*/ 226398 h 232793"/>
                <a:gd name="connsiteX3-7" fmla="*/ 367678 w 370875"/>
                <a:gd name="connsiteY3-8" fmla="*/ 232793 h 232793"/>
                <a:gd name="connsiteX0-9" fmla="*/ 367678 w 370875"/>
                <a:gd name="connsiteY0-10" fmla="*/ 233290 h 233290"/>
                <a:gd name="connsiteX1-11" fmla="*/ 370875 w 370875"/>
                <a:gd name="connsiteY1-12" fmla="*/ 92613 h 233290"/>
                <a:gd name="connsiteX2-13" fmla="*/ 0 w 370875"/>
                <a:gd name="connsiteY2-14" fmla="*/ 226895 h 233290"/>
                <a:gd name="connsiteX3-15" fmla="*/ 367678 w 370875"/>
                <a:gd name="connsiteY3-16" fmla="*/ 233290 h 233290"/>
                <a:gd name="connsiteX0-17" fmla="*/ 367678 w 370875"/>
                <a:gd name="connsiteY0-18" fmla="*/ 229170 h 229170"/>
                <a:gd name="connsiteX1-19" fmla="*/ 370875 w 370875"/>
                <a:gd name="connsiteY1-20" fmla="*/ 88493 h 229170"/>
                <a:gd name="connsiteX2-21" fmla="*/ 0 w 370875"/>
                <a:gd name="connsiteY2-22" fmla="*/ 222775 h 229170"/>
                <a:gd name="connsiteX3-23" fmla="*/ 367678 w 370875"/>
                <a:gd name="connsiteY3-24" fmla="*/ 229170 h 229170"/>
                <a:gd name="connsiteX0-25" fmla="*/ 386861 w 390058"/>
                <a:gd name="connsiteY0-26" fmla="*/ 227542 h 230739"/>
                <a:gd name="connsiteX1-27" fmla="*/ 390058 w 390058"/>
                <a:gd name="connsiteY1-28" fmla="*/ 86865 h 230739"/>
                <a:gd name="connsiteX2-29" fmla="*/ 0 w 390058"/>
                <a:gd name="connsiteY2-30" fmla="*/ 230739 h 230739"/>
                <a:gd name="connsiteX3-31" fmla="*/ 386861 w 390058"/>
                <a:gd name="connsiteY3-32" fmla="*/ 227542 h 230739"/>
                <a:gd name="connsiteX0-33" fmla="*/ 386861 w 390058"/>
                <a:gd name="connsiteY0-34" fmla="*/ 231640 h 234837"/>
                <a:gd name="connsiteX1-35" fmla="*/ 390058 w 390058"/>
                <a:gd name="connsiteY1-36" fmla="*/ 90963 h 234837"/>
                <a:gd name="connsiteX2-37" fmla="*/ 0 w 390058"/>
                <a:gd name="connsiteY2-38" fmla="*/ 234837 h 234837"/>
                <a:gd name="connsiteX3-39" fmla="*/ 386861 w 390058"/>
                <a:gd name="connsiteY3-40" fmla="*/ 231640 h 234837"/>
                <a:gd name="connsiteX0-41" fmla="*/ 386861 w 397219"/>
                <a:gd name="connsiteY0-42" fmla="*/ 231640 h 234837"/>
                <a:gd name="connsiteX1-43" fmla="*/ 390058 w 397219"/>
                <a:gd name="connsiteY1-44" fmla="*/ 90963 h 234837"/>
                <a:gd name="connsiteX2-45" fmla="*/ 0 w 397219"/>
                <a:gd name="connsiteY2-46" fmla="*/ 234837 h 234837"/>
                <a:gd name="connsiteX3-47" fmla="*/ 386861 w 397219"/>
                <a:gd name="connsiteY3-48" fmla="*/ 231640 h 234837"/>
                <a:gd name="connsiteX0-49" fmla="*/ 386861 w 401264"/>
                <a:gd name="connsiteY0-50" fmla="*/ 231640 h 234837"/>
                <a:gd name="connsiteX1-51" fmla="*/ 390058 w 401264"/>
                <a:gd name="connsiteY1-52" fmla="*/ 90963 h 234837"/>
                <a:gd name="connsiteX2-53" fmla="*/ 0 w 401264"/>
                <a:gd name="connsiteY2-54" fmla="*/ 234837 h 234837"/>
                <a:gd name="connsiteX3-55" fmla="*/ 386861 w 401264"/>
                <a:gd name="connsiteY3-56" fmla="*/ 231640 h 234837"/>
                <a:gd name="connsiteX0-57" fmla="*/ 386861 w 406990"/>
                <a:gd name="connsiteY0-58" fmla="*/ 231640 h 234837"/>
                <a:gd name="connsiteX1-59" fmla="*/ 390058 w 406990"/>
                <a:gd name="connsiteY1-60" fmla="*/ 90963 h 234837"/>
                <a:gd name="connsiteX2-61" fmla="*/ 0 w 406990"/>
                <a:gd name="connsiteY2-62" fmla="*/ 234837 h 234837"/>
                <a:gd name="connsiteX3-63" fmla="*/ 386861 w 406990"/>
                <a:gd name="connsiteY3-64" fmla="*/ 231640 h 234837"/>
                <a:gd name="connsiteX0-65" fmla="*/ 386861 w 400092"/>
                <a:gd name="connsiteY0-66" fmla="*/ 231640 h 234837"/>
                <a:gd name="connsiteX1-67" fmla="*/ 390058 w 400092"/>
                <a:gd name="connsiteY1-68" fmla="*/ 90963 h 234837"/>
                <a:gd name="connsiteX2-69" fmla="*/ 0 w 400092"/>
                <a:gd name="connsiteY2-70" fmla="*/ 234837 h 234837"/>
                <a:gd name="connsiteX3-71" fmla="*/ 386861 w 400092"/>
                <a:gd name="connsiteY3-72" fmla="*/ 231640 h 234837"/>
                <a:gd name="connsiteX0-73" fmla="*/ 386861 w 400092"/>
                <a:gd name="connsiteY0-74" fmla="*/ 231640 h 234837"/>
                <a:gd name="connsiteX1-75" fmla="*/ 390058 w 400092"/>
                <a:gd name="connsiteY1-76" fmla="*/ 90963 h 234837"/>
                <a:gd name="connsiteX2-77" fmla="*/ 0 w 400092"/>
                <a:gd name="connsiteY2-78" fmla="*/ 234837 h 234837"/>
                <a:gd name="connsiteX3-79" fmla="*/ 386861 w 400092"/>
                <a:gd name="connsiteY3-80" fmla="*/ 231640 h 234837"/>
                <a:gd name="connsiteX0-81" fmla="*/ 386861 w 400092"/>
                <a:gd name="connsiteY0-82" fmla="*/ 228587 h 231784"/>
                <a:gd name="connsiteX1-83" fmla="*/ 390058 w 400092"/>
                <a:gd name="connsiteY1-84" fmla="*/ 87910 h 231784"/>
                <a:gd name="connsiteX2-85" fmla="*/ 0 w 400092"/>
                <a:gd name="connsiteY2-86" fmla="*/ 231784 h 231784"/>
                <a:gd name="connsiteX3-87" fmla="*/ 386861 w 400092"/>
                <a:gd name="connsiteY3-88" fmla="*/ 228587 h 2317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22" name="任意多边形 50"/>
            <p:cNvSpPr/>
            <p:nvPr/>
          </p:nvSpPr>
          <p:spPr>
            <a:xfrm flipH="1">
              <a:off x="6595750" y="2021434"/>
              <a:ext cx="2844558" cy="2190498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-1" fmla="*/ 0 w 2029722"/>
                <a:gd name="connsiteY0-2" fmla="*/ 1574572 h 1574572"/>
                <a:gd name="connsiteX1-3" fmla="*/ 947203 w 2029722"/>
                <a:gd name="connsiteY1-4" fmla="*/ 0 h 1574572"/>
                <a:gd name="connsiteX2-5" fmla="*/ 1931311 w 2029722"/>
                <a:gd name="connsiteY2-6" fmla="*/ 24603 h 1574572"/>
                <a:gd name="connsiteX3-7" fmla="*/ 2029722 w 2029722"/>
                <a:gd name="connsiteY3-8" fmla="*/ 106612 h 1574572"/>
                <a:gd name="connsiteX4-9" fmla="*/ 1008710 w 2029722"/>
                <a:gd name="connsiteY4-10" fmla="*/ 1570472 h 1574572"/>
                <a:gd name="connsiteX5-11" fmla="*/ 0 w 2029722"/>
                <a:gd name="connsiteY5-12" fmla="*/ 1574572 h 1574572"/>
                <a:gd name="connsiteX0-13" fmla="*/ 0 w 2029722"/>
                <a:gd name="connsiteY0-14" fmla="*/ 1574572 h 1574572"/>
                <a:gd name="connsiteX1-15" fmla="*/ 947203 w 2029722"/>
                <a:gd name="connsiteY1-16" fmla="*/ 0 h 1574572"/>
                <a:gd name="connsiteX2-17" fmla="*/ 1931311 w 2029722"/>
                <a:gd name="connsiteY2-18" fmla="*/ 24603 h 1574572"/>
                <a:gd name="connsiteX3-19" fmla="*/ 2029722 w 2029722"/>
                <a:gd name="connsiteY3-20" fmla="*/ 106612 h 1574572"/>
                <a:gd name="connsiteX4-21" fmla="*/ 1008710 w 2029722"/>
                <a:gd name="connsiteY4-22" fmla="*/ 1570472 h 1574572"/>
                <a:gd name="connsiteX5-23" fmla="*/ 0 w 2029722"/>
                <a:gd name="connsiteY5-24" fmla="*/ 1574572 h 1574572"/>
                <a:gd name="connsiteX0-25" fmla="*/ 0 w 2029722"/>
                <a:gd name="connsiteY0-26" fmla="*/ 1574572 h 1574572"/>
                <a:gd name="connsiteX1-27" fmla="*/ 947203 w 2029722"/>
                <a:gd name="connsiteY1-28" fmla="*/ 0 h 1574572"/>
                <a:gd name="connsiteX2-29" fmla="*/ 1931311 w 2029722"/>
                <a:gd name="connsiteY2-30" fmla="*/ 24603 h 1574572"/>
                <a:gd name="connsiteX3-31" fmla="*/ 2029722 w 2029722"/>
                <a:gd name="connsiteY3-32" fmla="*/ 106612 h 1574572"/>
                <a:gd name="connsiteX4-33" fmla="*/ 1008710 w 2029722"/>
                <a:gd name="connsiteY4-34" fmla="*/ 1570472 h 1574572"/>
                <a:gd name="connsiteX5-35" fmla="*/ 0 w 2029722"/>
                <a:gd name="connsiteY5-36" fmla="*/ 1574572 h 1574572"/>
                <a:gd name="connsiteX0-37" fmla="*/ 0 w 2029722"/>
                <a:gd name="connsiteY0-38" fmla="*/ 1574572 h 1574572"/>
                <a:gd name="connsiteX1-39" fmla="*/ 947203 w 2029722"/>
                <a:gd name="connsiteY1-40" fmla="*/ 0 h 1574572"/>
                <a:gd name="connsiteX2-41" fmla="*/ 1931311 w 2029722"/>
                <a:gd name="connsiteY2-42" fmla="*/ 24603 h 1574572"/>
                <a:gd name="connsiteX3-43" fmla="*/ 2029722 w 2029722"/>
                <a:gd name="connsiteY3-44" fmla="*/ 106612 h 1574572"/>
                <a:gd name="connsiteX4-45" fmla="*/ 1008710 w 2029722"/>
                <a:gd name="connsiteY4-46" fmla="*/ 1570472 h 1574572"/>
                <a:gd name="connsiteX5-47" fmla="*/ 0 w 2029722"/>
                <a:gd name="connsiteY5-48" fmla="*/ 1574572 h 1574572"/>
                <a:gd name="connsiteX0-49" fmla="*/ 0 w 2029722"/>
                <a:gd name="connsiteY0-50" fmla="*/ 1574572 h 1574572"/>
                <a:gd name="connsiteX1-51" fmla="*/ 947203 w 2029722"/>
                <a:gd name="connsiteY1-52" fmla="*/ 0 h 1574572"/>
                <a:gd name="connsiteX2-53" fmla="*/ 1931311 w 2029722"/>
                <a:gd name="connsiteY2-54" fmla="*/ 24603 h 1574572"/>
                <a:gd name="connsiteX3-55" fmla="*/ 2029722 w 2029722"/>
                <a:gd name="connsiteY3-56" fmla="*/ 106612 h 1574572"/>
                <a:gd name="connsiteX4-57" fmla="*/ 1008710 w 2029722"/>
                <a:gd name="connsiteY4-58" fmla="*/ 1570472 h 1574572"/>
                <a:gd name="connsiteX5-59" fmla="*/ 0 w 2029722"/>
                <a:gd name="connsiteY5-60" fmla="*/ 1574572 h 1574572"/>
                <a:gd name="connsiteX0-61" fmla="*/ 0 w 2029722"/>
                <a:gd name="connsiteY0-62" fmla="*/ 1574572 h 1574572"/>
                <a:gd name="connsiteX1-63" fmla="*/ 947203 w 2029722"/>
                <a:gd name="connsiteY1-64" fmla="*/ 0 h 1574572"/>
                <a:gd name="connsiteX2-65" fmla="*/ 1931311 w 2029722"/>
                <a:gd name="connsiteY2-66" fmla="*/ 24603 h 1574572"/>
                <a:gd name="connsiteX3-67" fmla="*/ 2009219 w 2029722"/>
                <a:gd name="connsiteY3-68" fmla="*/ 57406 h 1574572"/>
                <a:gd name="connsiteX4-69" fmla="*/ 2029722 w 2029722"/>
                <a:gd name="connsiteY4-70" fmla="*/ 106612 h 1574572"/>
                <a:gd name="connsiteX5-71" fmla="*/ 1008710 w 2029722"/>
                <a:gd name="connsiteY5-72" fmla="*/ 1570472 h 1574572"/>
                <a:gd name="connsiteX6" fmla="*/ 0 w 2029722"/>
                <a:gd name="connsiteY6" fmla="*/ 1574572 h 1574572"/>
                <a:gd name="connsiteX0-73" fmla="*/ 0 w 2029722"/>
                <a:gd name="connsiteY0-74" fmla="*/ 1574572 h 1574572"/>
                <a:gd name="connsiteX1-75" fmla="*/ 947203 w 2029722"/>
                <a:gd name="connsiteY1-76" fmla="*/ 0 h 1574572"/>
                <a:gd name="connsiteX2-77" fmla="*/ 1931311 w 2029722"/>
                <a:gd name="connsiteY2-78" fmla="*/ 24603 h 1574572"/>
                <a:gd name="connsiteX3-79" fmla="*/ 2009219 w 2029722"/>
                <a:gd name="connsiteY3-80" fmla="*/ 57406 h 1574572"/>
                <a:gd name="connsiteX4-81" fmla="*/ 2029722 w 2029722"/>
                <a:gd name="connsiteY4-82" fmla="*/ 106612 h 1574572"/>
                <a:gd name="connsiteX5-83" fmla="*/ 1008710 w 2029722"/>
                <a:gd name="connsiteY5-84" fmla="*/ 1570472 h 1574572"/>
                <a:gd name="connsiteX6-85" fmla="*/ 0 w 2029722"/>
                <a:gd name="connsiteY6-86" fmla="*/ 1574572 h 1574572"/>
                <a:gd name="connsiteX0-87" fmla="*/ 0 w 2029722"/>
                <a:gd name="connsiteY0-88" fmla="*/ 1574572 h 1574572"/>
                <a:gd name="connsiteX1-89" fmla="*/ 947203 w 2029722"/>
                <a:gd name="connsiteY1-90" fmla="*/ 0 h 1574572"/>
                <a:gd name="connsiteX2-91" fmla="*/ 1931311 w 2029722"/>
                <a:gd name="connsiteY2-92" fmla="*/ 24603 h 1574572"/>
                <a:gd name="connsiteX3-93" fmla="*/ 2009219 w 2029722"/>
                <a:gd name="connsiteY3-94" fmla="*/ 57406 h 1574572"/>
                <a:gd name="connsiteX4-95" fmla="*/ 2029722 w 2029722"/>
                <a:gd name="connsiteY4-96" fmla="*/ 106612 h 1574572"/>
                <a:gd name="connsiteX5-97" fmla="*/ 1029212 w 2029722"/>
                <a:gd name="connsiteY5-98" fmla="*/ 1566371 h 1574572"/>
                <a:gd name="connsiteX6-99" fmla="*/ 0 w 2029722"/>
                <a:gd name="connsiteY6-100" fmla="*/ 1574572 h 1574572"/>
                <a:gd name="connsiteX0-101" fmla="*/ 0 w 2029722"/>
                <a:gd name="connsiteY0-102" fmla="*/ 1574572 h 1574572"/>
                <a:gd name="connsiteX1-103" fmla="*/ 947203 w 2029722"/>
                <a:gd name="connsiteY1-104" fmla="*/ 0 h 1574572"/>
                <a:gd name="connsiteX2-105" fmla="*/ 1931311 w 2029722"/>
                <a:gd name="connsiteY2-106" fmla="*/ 24603 h 1574572"/>
                <a:gd name="connsiteX3-107" fmla="*/ 2009219 w 2029722"/>
                <a:gd name="connsiteY3-108" fmla="*/ 57406 h 1574572"/>
                <a:gd name="connsiteX4-109" fmla="*/ 2029722 w 2029722"/>
                <a:gd name="connsiteY4-110" fmla="*/ 106612 h 1574572"/>
                <a:gd name="connsiteX5-111" fmla="*/ 1029212 w 2029722"/>
                <a:gd name="connsiteY5-112" fmla="*/ 1566371 h 1574572"/>
                <a:gd name="connsiteX6-113" fmla="*/ 0 w 2029722"/>
                <a:gd name="connsiteY6-114" fmla="*/ 1574572 h 1574572"/>
                <a:gd name="connsiteX0-115" fmla="*/ 0 w 2112234"/>
                <a:gd name="connsiteY0-116" fmla="*/ 1602749 h 1602749"/>
                <a:gd name="connsiteX1-117" fmla="*/ 947203 w 2112234"/>
                <a:gd name="connsiteY1-118" fmla="*/ 28177 h 1602749"/>
                <a:gd name="connsiteX2-119" fmla="*/ 1931311 w 2112234"/>
                <a:gd name="connsiteY2-120" fmla="*/ 52780 h 1602749"/>
                <a:gd name="connsiteX3-121" fmla="*/ 2029722 w 2112234"/>
                <a:gd name="connsiteY3-122" fmla="*/ 134789 h 1602749"/>
                <a:gd name="connsiteX4-123" fmla="*/ 1029212 w 2112234"/>
                <a:gd name="connsiteY4-124" fmla="*/ 1594548 h 1602749"/>
                <a:gd name="connsiteX5-125" fmla="*/ 0 w 2112234"/>
                <a:gd name="connsiteY5-126" fmla="*/ 1602749 h 1602749"/>
                <a:gd name="connsiteX0-127" fmla="*/ 0 w 2094991"/>
                <a:gd name="connsiteY0-128" fmla="*/ 1602749 h 1602749"/>
                <a:gd name="connsiteX1-129" fmla="*/ 947203 w 2094991"/>
                <a:gd name="connsiteY1-130" fmla="*/ 28177 h 1602749"/>
                <a:gd name="connsiteX2-131" fmla="*/ 1931311 w 2094991"/>
                <a:gd name="connsiteY2-132" fmla="*/ 52780 h 1602749"/>
                <a:gd name="connsiteX3-133" fmla="*/ 2029722 w 2094991"/>
                <a:gd name="connsiteY3-134" fmla="*/ 134789 h 1602749"/>
                <a:gd name="connsiteX4-135" fmla="*/ 1029212 w 2094991"/>
                <a:gd name="connsiteY4-136" fmla="*/ 1594548 h 1602749"/>
                <a:gd name="connsiteX5-137" fmla="*/ 0 w 2094991"/>
                <a:gd name="connsiteY5-138" fmla="*/ 1602749 h 1602749"/>
                <a:gd name="connsiteX0-139" fmla="*/ 0 w 2029722"/>
                <a:gd name="connsiteY0-140" fmla="*/ 1574572 h 1574572"/>
                <a:gd name="connsiteX1-141" fmla="*/ 947203 w 2029722"/>
                <a:gd name="connsiteY1-142" fmla="*/ 0 h 1574572"/>
                <a:gd name="connsiteX2-143" fmla="*/ 1931311 w 2029722"/>
                <a:gd name="connsiteY2-144" fmla="*/ 24603 h 1574572"/>
                <a:gd name="connsiteX3-145" fmla="*/ 2029722 w 2029722"/>
                <a:gd name="connsiteY3-146" fmla="*/ 106612 h 1574572"/>
                <a:gd name="connsiteX4-147" fmla="*/ 1029212 w 2029722"/>
                <a:gd name="connsiteY4-148" fmla="*/ 1566371 h 1574572"/>
                <a:gd name="connsiteX5-149" fmla="*/ 0 w 2029722"/>
                <a:gd name="connsiteY5-150" fmla="*/ 1574572 h 1574572"/>
                <a:gd name="connsiteX0-151" fmla="*/ 0 w 2029722"/>
                <a:gd name="connsiteY0-152" fmla="*/ 1574572 h 1574572"/>
                <a:gd name="connsiteX1-153" fmla="*/ 947203 w 2029722"/>
                <a:gd name="connsiteY1-154" fmla="*/ 0 h 1574572"/>
                <a:gd name="connsiteX2-155" fmla="*/ 1931311 w 2029722"/>
                <a:gd name="connsiteY2-156" fmla="*/ 24603 h 1574572"/>
                <a:gd name="connsiteX3-157" fmla="*/ 2029722 w 2029722"/>
                <a:gd name="connsiteY3-158" fmla="*/ 106612 h 1574572"/>
                <a:gd name="connsiteX4-159" fmla="*/ 1029212 w 2029722"/>
                <a:gd name="connsiteY4-160" fmla="*/ 1566371 h 1574572"/>
                <a:gd name="connsiteX5-161" fmla="*/ 0 w 2029722"/>
                <a:gd name="connsiteY5-162" fmla="*/ 1574572 h 1574572"/>
                <a:gd name="connsiteX0-163" fmla="*/ 0 w 2026763"/>
                <a:gd name="connsiteY0-164" fmla="*/ 1574572 h 1574572"/>
                <a:gd name="connsiteX1-165" fmla="*/ 947203 w 2026763"/>
                <a:gd name="connsiteY1-166" fmla="*/ 0 h 1574572"/>
                <a:gd name="connsiteX2-167" fmla="*/ 1931311 w 2026763"/>
                <a:gd name="connsiteY2-168" fmla="*/ 24603 h 1574572"/>
                <a:gd name="connsiteX3-169" fmla="*/ 2026763 w 2026763"/>
                <a:gd name="connsiteY3-170" fmla="*/ 118448 h 1574572"/>
                <a:gd name="connsiteX4-171" fmla="*/ 1029212 w 2026763"/>
                <a:gd name="connsiteY4-172" fmla="*/ 1566371 h 1574572"/>
                <a:gd name="connsiteX5-173" fmla="*/ 0 w 2026763"/>
                <a:gd name="connsiteY5-174" fmla="*/ 1574572 h 1574572"/>
                <a:gd name="connsiteX0-175" fmla="*/ 0 w 2026763"/>
                <a:gd name="connsiteY0-176" fmla="*/ 1574572 h 1589231"/>
                <a:gd name="connsiteX1-177" fmla="*/ 947203 w 2026763"/>
                <a:gd name="connsiteY1-178" fmla="*/ 0 h 1589231"/>
                <a:gd name="connsiteX2-179" fmla="*/ 1931311 w 2026763"/>
                <a:gd name="connsiteY2-180" fmla="*/ 24603 h 1589231"/>
                <a:gd name="connsiteX3-181" fmla="*/ 2026763 w 2026763"/>
                <a:gd name="connsiteY3-182" fmla="*/ 118448 h 1589231"/>
                <a:gd name="connsiteX4-183" fmla="*/ 1029212 w 2026763"/>
                <a:gd name="connsiteY4-184" fmla="*/ 1589231 h 1589231"/>
                <a:gd name="connsiteX5-185" fmla="*/ 0 w 2026763"/>
                <a:gd name="connsiteY5-186" fmla="*/ 1574572 h 1589231"/>
                <a:gd name="connsiteX0-187" fmla="*/ 0 w 2026763"/>
                <a:gd name="connsiteY0-188" fmla="*/ 1574572 h 1601616"/>
                <a:gd name="connsiteX1-189" fmla="*/ 947203 w 2026763"/>
                <a:gd name="connsiteY1-190" fmla="*/ 0 h 1601616"/>
                <a:gd name="connsiteX2-191" fmla="*/ 1931311 w 2026763"/>
                <a:gd name="connsiteY2-192" fmla="*/ 24603 h 1601616"/>
                <a:gd name="connsiteX3-193" fmla="*/ 2026763 w 2026763"/>
                <a:gd name="connsiteY3-194" fmla="*/ 118448 h 1601616"/>
                <a:gd name="connsiteX4-195" fmla="*/ 1029212 w 2026763"/>
                <a:gd name="connsiteY4-196" fmla="*/ 1589231 h 1601616"/>
                <a:gd name="connsiteX5-197" fmla="*/ 0 w 2026763"/>
                <a:gd name="connsiteY5-198" fmla="*/ 1574572 h 1601616"/>
                <a:gd name="connsiteX0-199" fmla="*/ 0 w 2026763"/>
                <a:gd name="connsiteY0-200" fmla="*/ 1574572 h 1593194"/>
                <a:gd name="connsiteX1-201" fmla="*/ 947203 w 2026763"/>
                <a:gd name="connsiteY1-202" fmla="*/ 0 h 1593194"/>
                <a:gd name="connsiteX2-203" fmla="*/ 1931311 w 2026763"/>
                <a:gd name="connsiteY2-204" fmla="*/ 24603 h 1593194"/>
                <a:gd name="connsiteX3-205" fmla="*/ 2026763 w 2026763"/>
                <a:gd name="connsiteY3-206" fmla="*/ 118448 h 1593194"/>
                <a:gd name="connsiteX4-207" fmla="*/ 1029212 w 2026763"/>
                <a:gd name="connsiteY4-208" fmla="*/ 1589231 h 1593194"/>
                <a:gd name="connsiteX5-209" fmla="*/ 0 w 2026763"/>
                <a:gd name="connsiteY5-210" fmla="*/ 1574572 h 1593194"/>
                <a:gd name="connsiteX0-211" fmla="*/ 0 w 2023046"/>
                <a:gd name="connsiteY0-212" fmla="*/ 1563421 h 1589231"/>
                <a:gd name="connsiteX1-213" fmla="*/ 943486 w 2023046"/>
                <a:gd name="connsiteY1-214" fmla="*/ 0 h 1589231"/>
                <a:gd name="connsiteX2-215" fmla="*/ 1927594 w 2023046"/>
                <a:gd name="connsiteY2-216" fmla="*/ 24603 h 1589231"/>
                <a:gd name="connsiteX3-217" fmla="*/ 2023046 w 2023046"/>
                <a:gd name="connsiteY3-218" fmla="*/ 118448 h 1589231"/>
                <a:gd name="connsiteX4-219" fmla="*/ 1025495 w 2023046"/>
                <a:gd name="connsiteY4-220" fmla="*/ 1589231 h 1589231"/>
                <a:gd name="connsiteX5-221" fmla="*/ 0 w 2023046"/>
                <a:gd name="connsiteY5-222" fmla="*/ 1563421 h 1589231"/>
                <a:gd name="connsiteX0-223" fmla="*/ 0 w 2023046"/>
                <a:gd name="connsiteY0-224" fmla="*/ 1563421 h 1574847"/>
                <a:gd name="connsiteX1-225" fmla="*/ 943486 w 2023046"/>
                <a:gd name="connsiteY1-226" fmla="*/ 0 h 1574847"/>
                <a:gd name="connsiteX2-227" fmla="*/ 1927594 w 2023046"/>
                <a:gd name="connsiteY2-228" fmla="*/ 24603 h 1574847"/>
                <a:gd name="connsiteX3-229" fmla="*/ 2023046 w 2023046"/>
                <a:gd name="connsiteY3-230" fmla="*/ 118448 h 1574847"/>
                <a:gd name="connsiteX4-231" fmla="*/ 1029212 w 2023046"/>
                <a:gd name="connsiteY4-232" fmla="*/ 1548343 h 1574847"/>
                <a:gd name="connsiteX5-233" fmla="*/ 0 w 2023046"/>
                <a:gd name="connsiteY5-234" fmla="*/ 1563421 h 1574847"/>
                <a:gd name="connsiteX0-235" fmla="*/ 0 w 2023046"/>
                <a:gd name="connsiteY0-236" fmla="*/ 1563421 h 1563421"/>
                <a:gd name="connsiteX1-237" fmla="*/ 943486 w 2023046"/>
                <a:gd name="connsiteY1-238" fmla="*/ 0 h 1563421"/>
                <a:gd name="connsiteX2-239" fmla="*/ 1927594 w 2023046"/>
                <a:gd name="connsiteY2-240" fmla="*/ 24603 h 1563421"/>
                <a:gd name="connsiteX3-241" fmla="*/ 2023046 w 2023046"/>
                <a:gd name="connsiteY3-242" fmla="*/ 118448 h 1563421"/>
                <a:gd name="connsiteX4-243" fmla="*/ 1029212 w 2023046"/>
                <a:gd name="connsiteY4-244" fmla="*/ 1548343 h 1563421"/>
                <a:gd name="connsiteX5-245" fmla="*/ 0 w 2023046"/>
                <a:gd name="connsiteY5-246" fmla="*/ 1563421 h 1563421"/>
                <a:gd name="connsiteX0-247" fmla="*/ 0 w 2023046"/>
                <a:gd name="connsiteY0-248" fmla="*/ 1563421 h 1568845"/>
                <a:gd name="connsiteX1-249" fmla="*/ 943486 w 2023046"/>
                <a:gd name="connsiteY1-250" fmla="*/ 0 h 1568845"/>
                <a:gd name="connsiteX2-251" fmla="*/ 1927594 w 2023046"/>
                <a:gd name="connsiteY2-252" fmla="*/ 24603 h 1568845"/>
                <a:gd name="connsiteX3-253" fmla="*/ 2023046 w 2023046"/>
                <a:gd name="connsiteY3-254" fmla="*/ 118448 h 1568845"/>
                <a:gd name="connsiteX4-255" fmla="*/ 1012811 w 2023046"/>
                <a:gd name="connsiteY4-256" fmla="*/ 1568845 h 1568845"/>
                <a:gd name="connsiteX5-257" fmla="*/ 0 w 2023046"/>
                <a:gd name="connsiteY5-258" fmla="*/ 1563421 h 1568845"/>
                <a:gd name="connsiteX0-259" fmla="*/ 0 w 2023046"/>
                <a:gd name="connsiteY0-260" fmla="*/ 1575722 h 1575722"/>
                <a:gd name="connsiteX1-261" fmla="*/ 943486 w 2023046"/>
                <a:gd name="connsiteY1-262" fmla="*/ 0 h 1575722"/>
                <a:gd name="connsiteX2-263" fmla="*/ 1927594 w 2023046"/>
                <a:gd name="connsiteY2-264" fmla="*/ 24603 h 1575722"/>
                <a:gd name="connsiteX3-265" fmla="*/ 2023046 w 2023046"/>
                <a:gd name="connsiteY3-266" fmla="*/ 118448 h 1575722"/>
                <a:gd name="connsiteX4-267" fmla="*/ 1012811 w 2023046"/>
                <a:gd name="connsiteY4-268" fmla="*/ 1568845 h 1575722"/>
                <a:gd name="connsiteX5-269" fmla="*/ 0 w 2023046"/>
                <a:gd name="connsiteY5-270" fmla="*/ 1575722 h 1575722"/>
                <a:gd name="connsiteX0-271" fmla="*/ 0 w 2023046"/>
                <a:gd name="connsiteY0-272" fmla="*/ 1557880 h 1557880"/>
                <a:gd name="connsiteX1-273" fmla="*/ 947947 w 2023046"/>
                <a:gd name="connsiteY1-274" fmla="*/ 0 h 1557880"/>
                <a:gd name="connsiteX2-275" fmla="*/ 1927594 w 2023046"/>
                <a:gd name="connsiteY2-276" fmla="*/ 6761 h 1557880"/>
                <a:gd name="connsiteX3-277" fmla="*/ 2023046 w 2023046"/>
                <a:gd name="connsiteY3-278" fmla="*/ 100606 h 1557880"/>
                <a:gd name="connsiteX4-279" fmla="*/ 1012811 w 2023046"/>
                <a:gd name="connsiteY4-280" fmla="*/ 1551003 h 1557880"/>
                <a:gd name="connsiteX5-281" fmla="*/ 0 w 2023046"/>
                <a:gd name="connsiteY5-282" fmla="*/ 1557880 h 15578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23046" h="1557880">
                  <a:moveTo>
                    <a:pt x="0" y="1557880"/>
                  </a:moveTo>
                  <a:cubicBezTo>
                    <a:pt x="656072" y="163728"/>
                    <a:pt x="648615" y="123013"/>
                    <a:pt x="947947" y="0"/>
                  </a:cubicBezTo>
                  <a:lnTo>
                    <a:pt x="1927594" y="6761"/>
                  </a:lnTo>
                  <a:cubicBezTo>
                    <a:pt x="1981807" y="34055"/>
                    <a:pt x="1994802" y="50814"/>
                    <a:pt x="2023046" y="100606"/>
                  </a:cubicBezTo>
                  <a:cubicBezTo>
                    <a:pt x="1744216" y="-198728"/>
                    <a:pt x="1262938" y="1099954"/>
                    <a:pt x="1012811" y="1551003"/>
                  </a:cubicBezTo>
                  <a:lnTo>
                    <a:pt x="0" y="155788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580669" y="2190080"/>
            <a:ext cx="2036750" cy="1550007"/>
            <a:chOff x="3236480" y="2021433"/>
            <a:chExt cx="2864179" cy="2179697"/>
          </a:xfrm>
          <a:solidFill>
            <a:srgbClr val="FF9934"/>
          </a:solidFill>
        </p:grpSpPr>
        <p:sp>
          <p:nvSpPr>
            <p:cNvPr id="24" name="任意多边形 51"/>
            <p:cNvSpPr/>
            <p:nvPr/>
          </p:nvSpPr>
          <p:spPr>
            <a:xfrm>
              <a:off x="5538099" y="2073819"/>
              <a:ext cx="562560" cy="325906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-1" fmla="*/ 367678 w 370875"/>
                <a:gd name="connsiteY0-2" fmla="*/ 232793 h 232793"/>
                <a:gd name="connsiteX1-3" fmla="*/ 370875 w 370875"/>
                <a:gd name="connsiteY1-4" fmla="*/ 92116 h 232793"/>
                <a:gd name="connsiteX2-5" fmla="*/ 0 w 370875"/>
                <a:gd name="connsiteY2-6" fmla="*/ 226398 h 232793"/>
                <a:gd name="connsiteX3-7" fmla="*/ 367678 w 370875"/>
                <a:gd name="connsiteY3-8" fmla="*/ 232793 h 232793"/>
                <a:gd name="connsiteX0-9" fmla="*/ 367678 w 370875"/>
                <a:gd name="connsiteY0-10" fmla="*/ 233290 h 233290"/>
                <a:gd name="connsiteX1-11" fmla="*/ 370875 w 370875"/>
                <a:gd name="connsiteY1-12" fmla="*/ 92613 h 233290"/>
                <a:gd name="connsiteX2-13" fmla="*/ 0 w 370875"/>
                <a:gd name="connsiteY2-14" fmla="*/ 226895 h 233290"/>
                <a:gd name="connsiteX3-15" fmla="*/ 367678 w 370875"/>
                <a:gd name="connsiteY3-16" fmla="*/ 233290 h 233290"/>
                <a:gd name="connsiteX0-17" fmla="*/ 367678 w 370875"/>
                <a:gd name="connsiteY0-18" fmla="*/ 229170 h 229170"/>
                <a:gd name="connsiteX1-19" fmla="*/ 370875 w 370875"/>
                <a:gd name="connsiteY1-20" fmla="*/ 88493 h 229170"/>
                <a:gd name="connsiteX2-21" fmla="*/ 0 w 370875"/>
                <a:gd name="connsiteY2-22" fmla="*/ 222775 h 229170"/>
                <a:gd name="connsiteX3-23" fmla="*/ 367678 w 370875"/>
                <a:gd name="connsiteY3-24" fmla="*/ 229170 h 229170"/>
                <a:gd name="connsiteX0-25" fmla="*/ 386861 w 390058"/>
                <a:gd name="connsiteY0-26" fmla="*/ 227542 h 230739"/>
                <a:gd name="connsiteX1-27" fmla="*/ 390058 w 390058"/>
                <a:gd name="connsiteY1-28" fmla="*/ 86865 h 230739"/>
                <a:gd name="connsiteX2-29" fmla="*/ 0 w 390058"/>
                <a:gd name="connsiteY2-30" fmla="*/ 230739 h 230739"/>
                <a:gd name="connsiteX3-31" fmla="*/ 386861 w 390058"/>
                <a:gd name="connsiteY3-32" fmla="*/ 227542 h 230739"/>
                <a:gd name="connsiteX0-33" fmla="*/ 386861 w 390058"/>
                <a:gd name="connsiteY0-34" fmla="*/ 231640 h 234837"/>
                <a:gd name="connsiteX1-35" fmla="*/ 390058 w 390058"/>
                <a:gd name="connsiteY1-36" fmla="*/ 90963 h 234837"/>
                <a:gd name="connsiteX2-37" fmla="*/ 0 w 390058"/>
                <a:gd name="connsiteY2-38" fmla="*/ 234837 h 234837"/>
                <a:gd name="connsiteX3-39" fmla="*/ 386861 w 390058"/>
                <a:gd name="connsiteY3-40" fmla="*/ 231640 h 234837"/>
                <a:gd name="connsiteX0-41" fmla="*/ 386861 w 397219"/>
                <a:gd name="connsiteY0-42" fmla="*/ 231640 h 234837"/>
                <a:gd name="connsiteX1-43" fmla="*/ 390058 w 397219"/>
                <a:gd name="connsiteY1-44" fmla="*/ 90963 h 234837"/>
                <a:gd name="connsiteX2-45" fmla="*/ 0 w 397219"/>
                <a:gd name="connsiteY2-46" fmla="*/ 234837 h 234837"/>
                <a:gd name="connsiteX3-47" fmla="*/ 386861 w 397219"/>
                <a:gd name="connsiteY3-48" fmla="*/ 231640 h 234837"/>
                <a:gd name="connsiteX0-49" fmla="*/ 386861 w 401264"/>
                <a:gd name="connsiteY0-50" fmla="*/ 231640 h 234837"/>
                <a:gd name="connsiteX1-51" fmla="*/ 390058 w 401264"/>
                <a:gd name="connsiteY1-52" fmla="*/ 90963 h 234837"/>
                <a:gd name="connsiteX2-53" fmla="*/ 0 w 401264"/>
                <a:gd name="connsiteY2-54" fmla="*/ 234837 h 234837"/>
                <a:gd name="connsiteX3-55" fmla="*/ 386861 w 401264"/>
                <a:gd name="connsiteY3-56" fmla="*/ 231640 h 234837"/>
                <a:gd name="connsiteX0-57" fmla="*/ 386861 w 406990"/>
                <a:gd name="connsiteY0-58" fmla="*/ 231640 h 234837"/>
                <a:gd name="connsiteX1-59" fmla="*/ 390058 w 406990"/>
                <a:gd name="connsiteY1-60" fmla="*/ 90963 h 234837"/>
                <a:gd name="connsiteX2-61" fmla="*/ 0 w 406990"/>
                <a:gd name="connsiteY2-62" fmla="*/ 234837 h 234837"/>
                <a:gd name="connsiteX3-63" fmla="*/ 386861 w 406990"/>
                <a:gd name="connsiteY3-64" fmla="*/ 231640 h 234837"/>
                <a:gd name="connsiteX0-65" fmla="*/ 386861 w 400092"/>
                <a:gd name="connsiteY0-66" fmla="*/ 231640 h 234837"/>
                <a:gd name="connsiteX1-67" fmla="*/ 390058 w 400092"/>
                <a:gd name="connsiteY1-68" fmla="*/ 90963 h 234837"/>
                <a:gd name="connsiteX2-69" fmla="*/ 0 w 400092"/>
                <a:gd name="connsiteY2-70" fmla="*/ 234837 h 234837"/>
                <a:gd name="connsiteX3-71" fmla="*/ 386861 w 400092"/>
                <a:gd name="connsiteY3-72" fmla="*/ 231640 h 234837"/>
                <a:gd name="connsiteX0-73" fmla="*/ 386861 w 400092"/>
                <a:gd name="connsiteY0-74" fmla="*/ 231640 h 234837"/>
                <a:gd name="connsiteX1-75" fmla="*/ 390058 w 400092"/>
                <a:gd name="connsiteY1-76" fmla="*/ 90963 h 234837"/>
                <a:gd name="connsiteX2-77" fmla="*/ 0 w 400092"/>
                <a:gd name="connsiteY2-78" fmla="*/ 234837 h 234837"/>
                <a:gd name="connsiteX3-79" fmla="*/ 386861 w 400092"/>
                <a:gd name="connsiteY3-80" fmla="*/ 231640 h 234837"/>
                <a:gd name="connsiteX0-81" fmla="*/ 386861 w 400092"/>
                <a:gd name="connsiteY0-82" fmla="*/ 228587 h 231784"/>
                <a:gd name="connsiteX1-83" fmla="*/ 390058 w 400092"/>
                <a:gd name="connsiteY1-84" fmla="*/ 87910 h 231784"/>
                <a:gd name="connsiteX2-85" fmla="*/ 0 w 400092"/>
                <a:gd name="connsiteY2-86" fmla="*/ 231784 h 231784"/>
                <a:gd name="connsiteX3-87" fmla="*/ 386861 w 400092"/>
                <a:gd name="connsiteY3-88" fmla="*/ 228587 h 2317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prstClr val="white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25" name="任意多边形 52"/>
            <p:cNvSpPr/>
            <p:nvPr/>
          </p:nvSpPr>
          <p:spPr>
            <a:xfrm>
              <a:off x="3236480" y="2021433"/>
              <a:ext cx="2836007" cy="2179697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-1" fmla="*/ 0 w 2029722"/>
                <a:gd name="connsiteY0-2" fmla="*/ 1574572 h 1574572"/>
                <a:gd name="connsiteX1-3" fmla="*/ 947203 w 2029722"/>
                <a:gd name="connsiteY1-4" fmla="*/ 0 h 1574572"/>
                <a:gd name="connsiteX2-5" fmla="*/ 1931311 w 2029722"/>
                <a:gd name="connsiteY2-6" fmla="*/ 24603 h 1574572"/>
                <a:gd name="connsiteX3-7" fmla="*/ 2029722 w 2029722"/>
                <a:gd name="connsiteY3-8" fmla="*/ 106612 h 1574572"/>
                <a:gd name="connsiteX4-9" fmla="*/ 1008710 w 2029722"/>
                <a:gd name="connsiteY4-10" fmla="*/ 1570472 h 1574572"/>
                <a:gd name="connsiteX5-11" fmla="*/ 0 w 2029722"/>
                <a:gd name="connsiteY5-12" fmla="*/ 1574572 h 1574572"/>
                <a:gd name="connsiteX0-13" fmla="*/ 0 w 2029722"/>
                <a:gd name="connsiteY0-14" fmla="*/ 1574572 h 1574572"/>
                <a:gd name="connsiteX1-15" fmla="*/ 947203 w 2029722"/>
                <a:gd name="connsiteY1-16" fmla="*/ 0 h 1574572"/>
                <a:gd name="connsiteX2-17" fmla="*/ 1931311 w 2029722"/>
                <a:gd name="connsiteY2-18" fmla="*/ 24603 h 1574572"/>
                <a:gd name="connsiteX3-19" fmla="*/ 2029722 w 2029722"/>
                <a:gd name="connsiteY3-20" fmla="*/ 106612 h 1574572"/>
                <a:gd name="connsiteX4-21" fmla="*/ 1008710 w 2029722"/>
                <a:gd name="connsiteY4-22" fmla="*/ 1570472 h 1574572"/>
                <a:gd name="connsiteX5-23" fmla="*/ 0 w 2029722"/>
                <a:gd name="connsiteY5-24" fmla="*/ 1574572 h 1574572"/>
                <a:gd name="connsiteX0-25" fmla="*/ 0 w 2029722"/>
                <a:gd name="connsiteY0-26" fmla="*/ 1574572 h 1574572"/>
                <a:gd name="connsiteX1-27" fmla="*/ 947203 w 2029722"/>
                <a:gd name="connsiteY1-28" fmla="*/ 0 h 1574572"/>
                <a:gd name="connsiteX2-29" fmla="*/ 1931311 w 2029722"/>
                <a:gd name="connsiteY2-30" fmla="*/ 24603 h 1574572"/>
                <a:gd name="connsiteX3-31" fmla="*/ 2029722 w 2029722"/>
                <a:gd name="connsiteY3-32" fmla="*/ 106612 h 1574572"/>
                <a:gd name="connsiteX4-33" fmla="*/ 1008710 w 2029722"/>
                <a:gd name="connsiteY4-34" fmla="*/ 1570472 h 1574572"/>
                <a:gd name="connsiteX5-35" fmla="*/ 0 w 2029722"/>
                <a:gd name="connsiteY5-36" fmla="*/ 1574572 h 1574572"/>
                <a:gd name="connsiteX0-37" fmla="*/ 0 w 2029722"/>
                <a:gd name="connsiteY0-38" fmla="*/ 1574572 h 1574572"/>
                <a:gd name="connsiteX1-39" fmla="*/ 947203 w 2029722"/>
                <a:gd name="connsiteY1-40" fmla="*/ 0 h 1574572"/>
                <a:gd name="connsiteX2-41" fmla="*/ 1931311 w 2029722"/>
                <a:gd name="connsiteY2-42" fmla="*/ 24603 h 1574572"/>
                <a:gd name="connsiteX3-43" fmla="*/ 2029722 w 2029722"/>
                <a:gd name="connsiteY3-44" fmla="*/ 106612 h 1574572"/>
                <a:gd name="connsiteX4-45" fmla="*/ 1008710 w 2029722"/>
                <a:gd name="connsiteY4-46" fmla="*/ 1570472 h 1574572"/>
                <a:gd name="connsiteX5-47" fmla="*/ 0 w 2029722"/>
                <a:gd name="connsiteY5-48" fmla="*/ 1574572 h 1574572"/>
                <a:gd name="connsiteX0-49" fmla="*/ 0 w 2029722"/>
                <a:gd name="connsiteY0-50" fmla="*/ 1574572 h 1574572"/>
                <a:gd name="connsiteX1-51" fmla="*/ 947203 w 2029722"/>
                <a:gd name="connsiteY1-52" fmla="*/ 0 h 1574572"/>
                <a:gd name="connsiteX2-53" fmla="*/ 1931311 w 2029722"/>
                <a:gd name="connsiteY2-54" fmla="*/ 24603 h 1574572"/>
                <a:gd name="connsiteX3-55" fmla="*/ 2029722 w 2029722"/>
                <a:gd name="connsiteY3-56" fmla="*/ 106612 h 1574572"/>
                <a:gd name="connsiteX4-57" fmla="*/ 1008710 w 2029722"/>
                <a:gd name="connsiteY4-58" fmla="*/ 1570472 h 1574572"/>
                <a:gd name="connsiteX5-59" fmla="*/ 0 w 2029722"/>
                <a:gd name="connsiteY5-60" fmla="*/ 1574572 h 1574572"/>
                <a:gd name="connsiteX0-61" fmla="*/ 0 w 2029722"/>
                <a:gd name="connsiteY0-62" fmla="*/ 1574572 h 1574572"/>
                <a:gd name="connsiteX1-63" fmla="*/ 947203 w 2029722"/>
                <a:gd name="connsiteY1-64" fmla="*/ 0 h 1574572"/>
                <a:gd name="connsiteX2-65" fmla="*/ 1931311 w 2029722"/>
                <a:gd name="connsiteY2-66" fmla="*/ 24603 h 1574572"/>
                <a:gd name="connsiteX3-67" fmla="*/ 2009219 w 2029722"/>
                <a:gd name="connsiteY3-68" fmla="*/ 57406 h 1574572"/>
                <a:gd name="connsiteX4-69" fmla="*/ 2029722 w 2029722"/>
                <a:gd name="connsiteY4-70" fmla="*/ 106612 h 1574572"/>
                <a:gd name="connsiteX5-71" fmla="*/ 1008710 w 2029722"/>
                <a:gd name="connsiteY5-72" fmla="*/ 1570472 h 1574572"/>
                <a:gd name="connsiteX6" fmla="*/ 0 w 2029722"/>
                <a:gd name="connsiteY6" fmla="*/ 1574572 h 1574572"/>
                <a:gd name="connsiteX0-73" fmla="*/ 0 w 2029722"/>
                <a:gd name="connsiteY0-74" fmla="*/ 1574572 h 1574572"/>
                <a:gd name="connsiteX1-75" fmla="*/ 947203 w 2029722"/>
                <a:gd name="connsiteY1-76" fmla="*/ 0 h 1574572"/>
                <a:gd name="connsiteX2-77" fmla="*/ 1931311 w 2029722"/>
                <a:gd name="connsiteY2-78" fmla="*/ 24603 h 1574572"/>
                <a:gd name="connsiteX3-79" fmla="*/ 2009219 w 2029722"/>
                <a:gd name="connsiteY3-80" fmla="*/ 57406 h 1574572"/>
                <a:gd name="connsiteX4-81" fmla="*/ 2029722 w 2029722"/>
                <a:gd name="connsiteY4-82" fmla="*/ 106612 h 1574572"/>
                <a:gd name="connsiteX5-83" fmla="*/ 1008710 w 2029722"/>
                <a:gd name="connsiteY5-84" fmla="*/ 1570472 h 1574572"/>
                <a:gd name="connsiteX6-85" fmla="*/ 0 w 2029722"/>
                <a:gd name="connsiteY6-86" fmla="*/ 1574572 h 1574572"/>
                <a:gd name="connsiteX0-87" fmla="*/ 0 w 2029722"/>
                <a:gd name="connsiteY0-88" fmla="*/ 1574572 h 1574572"/>
                <a:gd name="connsiteX1-89" fmla="*/ 947203 w 2029722"/>
                <a:gd name="connsiteY1-90" fmla="*/ 0 h 1574572"/>
                <a:gd name="connsiteX2-91" fmla="*/ 1931311 w 2029722"/>
                <a:gd name="connsiteY2-92" fmla="*/ 24603 h 1574572"/>
                <a:gd name="connsiteX3-93" fmla="*/ 2009219 w 2029722"/>
                <a:gd name="connsiteY3-94" fmla="*/ 57406 h 1574572"/>
                <a:gd name="connsiteX4-95" fmla="*/ 2029722 w 2029722"/>
                <a:gd name="connsiteY4-96" fmla="*/ 106612 h 1574572"/>
                <a:gd name="connsiteX5-97" fmla="*/ 1029212 w 2029722"/>
                <a:gd name="connsiteY5-98" fmla="*/ 1566371 h 1574572"/>
                <a:gd name="connsiteX6-99" fmla="*/ 0 w 2029722"/>
                <a:gd name="connsiteY6-100" fmla="*/ 1574572 h 1574572"/>
                <a:gd name="connsiteX0-101" fmla="*/ 0 w 2029722"/>
                <a:gd name="connsiteY0-102" fmla="*/ 1574572 h 1574572"/>
                <a:gd name="connsiteX1-103" fmla="*/ 947203 w 2029722"/>
                <a:gd name="connsiteY1-104" fmla="*/ 0 h 1574572"/>
                <a:gd name="connsiteX2-105" fmla="*/ 1931311 w 2029722"/>
                <a:gd name="connsiteY2-106" fmla="*/ 24603 h 1574572"/>
                <a:gd name="connsiteX3-107" fmla="*/ 2009219 w 2029722"/>
                <a:gd name="connsiteY3-108" fmla="*/ 57406 h 1574572"/>
                <a:gd name="connsiteX4-109" fmla="*/ 2029722 w 2029722"/>
                <a:gd name="connsiteY4-110" fmla="*/ 106612 h 1574572"/>
                <a:gd name="connsiteX5-111" fmla="*/ 1029212 w 2029722"/>
                <a:gd name="connsiteY5-112" fmla="*/ 1566371 h 1574572"/>
                <a:gd name="connsiteX6-113" fmla="*/ 0 w 2029722"/>
                <a:gd name="connsiteY6-114" fmla="*/ 1574572 h 1574572"/>
                <a:gd name="connsiteX0-115" fmla="*/ 0 w 2112234"/>
                <a:gd name="connsiteY0-116" fmla="*/ 1602749 h 1602749"/>
                <a:gd name="connsiteX1-117" fmla="*/ 947203 w 2112234"/>
                <a:gd name="connsiteY1-118" fmla="*/ 28177 h 1602749"/>
                <a:gd name="connsiteX2-119" fmla="*/ 1931311 w 2112234"/>
                <a:gd name="connsiteY2-120" fmla="*/ 52780 h 1602749"/>
                <a:gd name="connsiteX3-121" fmla="*/ 2029722 w 2112234"/>
                <a:gd name="connsiteY3-122" fmla="*/ 134789 h 1602749"/>
                <a:gd name="connsiteX4-123" fmla="*/ 1029212 w 2112234"/>
                <a:gd name="connsiteY4-124" fmla="*/ 1594548 h 1602749"/>
                <a:gd name="connsiteX5-125" fmla="*/ 0 w 2112234"/>
                <a:gd name="connsiteY5-126" fmla="*/ 1602749 h 1602749"/>
                <a:gd name="connsiteX0-127" fmla="*/ 0 w 2094991"/>
                <a:gd name="connsiteY0-128" fmla="*/ 1602749 h 1602749"/>
                <a:gd name="connsiteX1-129" fmla="*/ 947203 w 2094991"/>
                <a:gd name="connsiteY1-130" fmla="*/ 28177 h 1602749"/>
                <a:gd name="connsiteX2-131" fmla="*/ 1931311 w 2094991"/>
                <a:gd name="connsiteY2-132" fmla="*/ 52780 h 1602749"/>
                <a:gd name="connsiteX3-133" fmla="*/ 2029722 w 2094991"/>
                <a:gd name="connsiteY3-134" fmla="*/ 134789 h 1602749"/>
                <a:gd name="connsiteX4-135" fmla="*/ 1029212 w 2094991"/>
                <a:gd name="connsiteY4-136" fmla="*/ 1594548 h 1602749"/>
                <a:gd name="connsiteX5-137" fmla="*/ 0 w 2094991"/>
                <a:gd name="connsiteY5-138" fmla="*/ 1602749 h 1602749"/>
                <a:gd name="connsiteX0-139" fmla="*/ 0 w 2029722"/>
                <a:gd name="connsiteY0-140" fmla="*/ 1574572 h 1574572"/>
                <a:gd name="connsiteX1-141" fmla="*/ 947203 w 2029722"/>
                <a:gd name="connsiteY1-142" fmla="*/ 0 h 1574572"/>
                <a:gd name="connsiteX2-143" fmla="*/ 1931311 w 2029722"/>
                <a:gd name="connsiteY2-144" fmla="*/ 24603 h 1574572"/>
                <a:gd name="connsiteX3-145" fmla="*/ 2029722 w 2029722"/>
                <a:gd name="connsiteY3-146" fmla="*/ 106612 h 1574572"/>
                <a:gd name="connsiteX4-147" fmla="*/ 1029212 w 2029722"/>
                <a:gd name="connsiteY4-148" fmla="*/ 1566371 h 1574572"/>
                <a:gd name="connsiteX5-149" fmla="*/ 0 w 2029722"/>
                <a:gd name="connsiteY5-150" fmla="*/ 1574572 h 1574572"/>
                <a:gd name="connsiteX0-151" fmla="*/ 0 w 2029722"/>
                <a:gd name="connsiteY0-152" fmla="*/ 1574572 h 1574572"/>
                <a:gd name="connsiteX1-153" fmla="*/ 947203 w 2029722"/>
                <a:gd name="connsiteY1-154" fmla="*/ 0 h 1574572"/>
                <a:gd name="connsiteX2-155" fmla="*/ 1931311 w 2029722"/>
                <a:gd name="connsiteY2-156" fmla="*/ 24603 h 1574572"/>
                <a:gd name="connsiteX3-157" fmla="*/ 2029722 w 2029722"/>
                <a:gd name="connsiteY3-158" fmla="*/ 106612 h 1574572"/>
                <a:gd name="connsiteX4-159" fmla="*/ 1029212 w 2029722"/>
                <a:gd name="connsiteY4-160" fmla="*/ 1566371 h 1574572"/>
                <a:gd name="connsiteX5-161" fmla="*/ 0 w 2029722"/>
                <a:gd name="connsiteY5-162" fmla="*/ 1574572 h 1574572"/>
                <a:gd name="connsiteX0-163" fmla="*/ 0 w 2026763"/>
                <a:gd name="connsiteY0-164" fmla="*/ 1574572 h 1574572"/>
                <a:gd name="connsiteX1-165" fmla="*/ 947203 w 2026763"/>
                <a:gd name="connsiteY1-166" fmla="*/ 0 h 1574572"/>
                <a:gd name="connsiteX2-167" fmla="*/ 1931311 w 2026763"/>
                <a:gd name="connsiteY2-168" fmla="*/ 24603 h 1574572"/>
                <a:gd name="connsiteX3-169" fmla="*/ 2026763 w 2026763"/>
                <a:gd name="connsiteY3-170" fmla="*/ 118448 h 1574572"/>
                <a:gd name="connsiteX4-171" fmla="*/ 1029212 w 2026763"/>
                <a:gd name="connsiteY4-172" fmla="*/ 1566371 h 1574572"/>
                <a:gd name="connsiteX5-173" fmla="*/ 0 w 2026763"/>
                <a:gd name="connsiteY5-174" fmla="*/ 1574572 h 1574572"/>
                <a:gd name="connsiteX0-175" fmla="*/ 0 w 2016965"/>
                <a:gd name="connsiteY0-176" fmla="*/ 1568040 h 1568040"/>
                <a:gd name="connsiteX1-177" fmla="*/ 937405 w 2016965"/>
                <a:gd name="connsiteY1-178" fmla="*/ 0 h 1568040"/>
                <a:gd name="connsiteX2-179" fmla="*/ 1921513 w 2016965"/>
                <a:gd name="connsiteY2-180" fmla="*/ 24603 h 1568040"/>
                <a:gd name="connsiteX3-181" fmla="*/ 2016965 w 2016965"/>
                <a:gd name="connsiteY3-182" fmla="*/ 118448 h 1568040"/>
                <a:gd name="connsiteX4-183" fmla="*/ 1019414 w 2016965"/>
                <a:gd name="connsiteY4-184" fmla="*/ 1566371 h 1568040"/>
                <a:gd name="connsiteX5-185" fmla="*/ 0 w 2016965"/>
                <a:gd name="connsiteY5-186" fmla="*/ 1568040 h 1568040"/>
                <a:gd name="connsiteX0-187" fmla="*/ 0 w 2016965"/>
                <a:gd name="connsiteY0-188" fmla="*/ 1550198 h 1550198"/>
                <a:gd name="connsiteX1-189" fmla="*/ 932945 w 2016965"/>
                <a:gd name="connsiteY1-190" fmla="*/ 0 h 1550198"/>
                <a:gd name="connsiteX2-191" fmla="*/ 1921513 w 2016965"/>
                <a:gd name="connsiteY2-192" fmla="*/ 6761 h 1550198"/>
                <a:gd name="connsiteX3-193" fmla="*/ 2016965 w 2016965"/>
                <a:gd name="connsiteY3-194" fmla="*/ 100606 h 1550198"/>
                <a:gd name="connsiteX4-195" fmla="*/ 1019414 w 2016965"/>
                <a:gd name="connsiteY4-196" fmla="*/ 1548529 h 1550198"/>
                <a:gd name="connsiteX5-197" fmla="*/ 0 w 2016965"/>
                <a:gd name="connsiteY5-198" fmla="*/ 1550198 h 155019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6965" h="1550198">
                  <a:moveTo>
                    <a:pt x="0" y="1550198"/>
                  </a:moveTo>
                  <a:cubicBezTo>
                    <a:pt x="656072" y="156046"/>
                    <a:pt x="633613" y="123013"/>
                    <a:pt x="932945" y="0"/>
                  </a:cubicBezTo>
                  <a:lnTo>
                    <a:pt x="1921513" y="6761"/>
                  </a:lnTo>
                  <a:cubicBezTo>
                    <a:pt x="1975726" y="34055"/>
                    <a:pt x="1988721" y="50814"/>
                    <a:pt x="2016965" y="100606"/>
                  </a:cubicBezTo>
                  <a:cubicBezTo>
                    <a:pt x="1738135" y="-198728"/>
                    <a:pt x="1269541" y="1097480"/>
                    <a:pt x="1019414" y="1548529"/>
                  </a:cubicBezTo>
                  <a:lnTo>
                    <a:pt x="0" y="155019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746201" y="3711667"/>
            <a:ext cx="2044123" cy="1528594"/>
            <a:chOff x="6566394" y="4204652"/>
            <a:chExt cx="2874548" cy="2149585"/>
          </a:xfrm>
          <a:solidFill>
            <a:srgbClr val="FF9934"/>
          </a:solidFill>
        </p:grpSpPr>
        <p:sp>
          <p:nvSpPr>
            <p:cNvPr id="27" name="任意多边形 77"/>
            <p:cNvSpPr/>
            <p:nvPr/>
          </p:nvSpPr>
          <p:spPr>
            <a:xfrm flipH="1" flipV="1">
              <a:off x="6566394" y="5984842"/>
              <a:ext cx="562560" cy="325906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-1" fmla="*/ 367678 w 370875"/>
                <a:gd name="connsiteY0-2" fmla="*/ 232793 h 232793"/>
                <a:gd name="connsiteX1-3" fmla="*/ 370875 w 370875"/>
                <a:gd name="connsiteY1-4" fmla="*/ 92116 h 232793"/>
                <a:gd name="connsiteX2-5" fmla="*/ 0 w 370875"/>
                <a:gd name="connsiteY2-6" fmla="*/ 226398 h 232793"/>
                <a:gd name="connsiteX3-7" fmla="*/ 367678 w 370875"/>
                <a:gd name="connsiteY3-8" fmla="*/ 232793 h 232793"/>
                <a:gd name="connsiteX0-9" fmla="*/ 367678 w 370875"/>
                <a:gd name="connsiteY0-10" fmla="*/ 233290 h 233290"/>
                <a:gd name="connsiteX1-11" fmla="*/ 370875 w 370875"/>
                <a:gd name="connsiteY1-12" fmla="*/ 92613 h 233290"/>
                <a:gd name="connsiteX2-13" fmla="*/ 0 w 370875"/>
                <a:gd name="connsiteY2-14" fmla="*/ 226895 h 233290"/>
                <a:gd name="connsiteX3-15" fmla="*/ 367678 w 370875"/>
                <a:gd name="connsiteY3-16" fmla="*/ 233290 h 233290"/>
                <a:gd name="connsiteX0-17" fmla="*/ 367678 w 370875"/>
                <a:gd name="connsiteY0-18" fmla="*/ 229170 h 229170"/>
                <a:gd name="connsiteX1-19" fmla="*/ 370875 w 370875"/>
                <a:gd name="connsiteY1-20" fmla="*/ 88493 h 229170"/>
                <a:gd name="connsiteX2-21" fmla="*/ 0 w 370875"/>
                <a:gd name="connsiteY2-22" fmla="*/ 222775 h 229170"/>
                <a:gd name="connsiteX3-23" fmla="*/ 367678 w 370875"/>
                <a:gd name="connsiteY3-24" fmla="*/ 229170 h 229170"/>
                <a:gd name="connsiteX0-25" fmla="*/ 386861 w 390058"/>
                <a:gd name="connsiteY0-26" fmla="*/ 227542 h 230739"/>
                <a:gd name="connsiteX1-27" fmla="*/ 390058 w 390058"/>
                <a:gd name="connsiteY1-28" fmla="*/ 86865 h 230739"/>
                <a:gd name="connsiteX2-29" fmla="*/ 0 w 390058"/>
                <a:gd name="connsiteY2-30" fmla="*/ 230739 h 230739"/>
                <a:gd name="connsiteX3-31" fmla="*/ 386861 w 390058"/>
                <a:gd name="connsiteY3-32" fmla="*/ 227542 h 230739"/>
                <a:gd name="connsiteX0-33" fmla="*/ 386861 w 390058"/>
                <a:gd name="connsiteY0-34" fmla="*/ 231640 h 234837"/>
                <a:gd name="connsiteX1-35" fmla="*/ 390058 w 390058"/>
                <a:gd name="connsiteY1-36" fmla="*/ 90963 h 234837"/>
                <a:gd name="connsiteX2-37" fmla="*/ 0 w 390058"/>
                <a:gd name="connsiteY2-38" fmla="*/ 234837 h 234837"/>
                <a:gd name="connsiteX3-39" fmla="*/ 386861 w 390058"/>
                <a:gd name="connsiteY3-40" fmla="*/ 231640 h 234837"/>
                <a:gd name="connsiteX0-41" fmla="*/ 386861 w 397219"/>
                <a:gd name="connsiteY0-42" fmla="*/ 231640 h 234837"/>
                <a:gd name="connsiteX1-43" fmla="*/ 390058 w 397219"/>
                <a:gd name="connsiteY1-44" fmla="*/ 90963 h 234837"/>
                <a:gd name="connsiteX2-45" fmla="*/ 0 w 397219"/>
                <a:gd name="connsiteY2-46" fmla="*/ 234837 h 234837"/>
                <a:gd name="connsiteX3-47" fmla="*/ 386861 w 397219"/>
                <a:gd name="connsiteY3-48" fmla="*/ 231640 h 234837"/>
                <a:gd name="connsiteX0-49" fmla="*/ 386861 w 401264"/>
                <a:gd name="connsiteY0-50" fmla="*/ 231640 h 234837"/>
                <a:gd name="connsiteX1-51" fmla="*/ 390058 w 401264"/>
                <a:gd name="connsiteY1-52" fmla="*/ 90963 h 234837"/>
                <a:gd name="connsiteX2-53" fmla="*/ 0 w 401264"/>
                <a:gd name="connsiteY2-54" fmla="*/ 234837 h 234837"/>
                <a:gd name="connsiteX3-55" fmla="*/ 386861 w 401264"/>
                <a:gd name="connsiteY3-56" fmla="*/ 231640 h 234837"/>
                <a:gd name="connsiteX0-57" fmla="*/ 386861 w 406990"/>
                <a:gd name="connsiteY0-58" fmla="*/ 231640 h 234837"/>
                <a:gd name="connsiteX1-59" fmla="*/ 390058 w 406990"/>
                <a:gd name="connsiteY1-60" fmla="*/ 90963 h 234837"/>
                <a:gd name="connsiteX2-61" fmla="*/ 0 w 406990"/>
                <a:gd name="connsiteY2-62" fmla="*/ 234837 h 234837"/>
                <a:gd name="connsiteX3-63" fmla="*/ 386861 w 406990"/>
                <a:gd name="connsiteY3-64" fmla="*/ 231640 h 234837"/>
                <a:gd name="connsiteX0-65" fmla="*/ 386861 w 400092"/>
                <a:gd name="connsiteY0-66" fmla="*/ 231640 h 234837"/>
                <a:gd name="connsiteX1-67" fmla="*/ 390058 w 400092"/>
                <a:gd name="connsiteY1-68" fmla="*/ 90963 h 234837"/>
                <a:gd name="connsiteX2-69" fmla="*/ 0 w 400092"/>
                <a:gd name="connsiteY2-70" fmla="*/ 234837 h 234837"/>
                <a:gd name="connsiteX3-71" fmla="*/ 386861 w 400092"/>
                <a:gd name="connsiteY3-72" fmla="*/ 231640 h 234837"/>
                <a:gd name="connsiteX0-73" fmla="*/ 386861 w 400092"/>
                <a:gd name="connsiteY0-74" fmla="*/ 231640 h 234837"/>
                <a:gd name="connsiteX1-75" fmla="*/ 390058 w 400092"/>
                <a:gd name="connsiteY1-76" fmla="*/ 90963 h 234837"/>
                <a:gd name="connsiteX2-77" fmla="*/ 0 w 400092"/>
                <a:gd name="connsiteY2-78" fmla="*/ 234837 h 234837"/>
                <a:gd name="connsiteX3-79" fmla="*/ 386861 w 400092"/>
                <a:gd name="connsiteY3-80" fmla="*/ 231640 h 234837"/>
                <a:gd name="connsiteX0-81" fmla="*/ 386861 w 400092"/>
                <a:gd name="connsiteY0-82" fmla="*/ 228587 h 231784"/>
                <a:gd name="connsiteX1-83" fmla="*/ 390058 w 400092"/>
                <a:gd name="connsiteY1-84" fmla="*/ 87910 h 231784"/>
                <a:gd name="connsiteX2-85" fmla="*/ 0 w 400092"/>
                <a:gd name="connsiteY2-86" fmla="*/ 231784 h 231784"/>
                <a:gd name="connsiteX3-87" fmla="*/ 386861 w 400092"/>
                <a:gd name="connsiteY3-88" fmla="*/ 228587 h 2317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28" name="任意多边形 44"/>
            <p:cNvSpPr/>
            <p:nvPr/>
          </p:nvSpPr>
          <p:spPr>
            <a:xfrm flipH="1" flipV="1">
              <a:off x="6595751" y="4204652"/>
              <a:ext cx="2845191" cy="2149585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-1" fmla="*/ 0 w 2029722"/>
                <a:gd name="connsiteY0-2" fmla="*/ 1574572 h 1574572"/>
                <a:gd name="connsiteX1-3" fmla="*/ 947203 w 2029722"/>
                <a:gd name="connsiteY1-4" fmla="*/ 0 h 1574572"/>
                <a:gd name="connsiteX2-5" fmla="*/ 1931311 w 2029722"/>
                <a:gd name="connsiteY2-6" fmla="*/ 24603 h 1574572"/>
                <a:gd name="connsiteX3-7" fmla="*/ 2029722 w 2029722"/>
                <a:gd name="connsiteY3-8" fmla="*/ 106612 h 1574572"/>
                <a:gd name="connsiteX4-9" fmla="*/ 1008710 w 2029722"/>
                <a:gd name="connsiteY4-10" fmla="*/ 1570472 h 1574572"/>
                <a:gd name="connsiteX5-11" fmla="*/ 0 w 2029722"/>
                <a:gd name="connsiteY5-12" fmla="*/ 1574572 h 1574572"/>
                <a:gd name="connsiteX0-13" fmla="*/ 0 w 2029722"/>
                <a:gd name="connsiteY0-14" fmla="*/ 1574572 h 1574572"/>
                <a:gd name="connsiteX1-15" fmla="*/ 947203 w 2029722"/>
                <a:gd name="connsiteY1-16" fmla="*/ 0 h 1574572"/>
                <a:gd name="connsiteX2-17" fmla="*/ 1931311 w 2029722"/>
                <a:gd name="connsiteY2-18" fmla="*/ 24603 h 1574572"/>
                <a:gd name="connsiteX3-19" fmla="*/ 2029722 w 2029722"/>
                <a:gd name="connsiteY3-20" fmla="*/ 106612 h 1574572"/>
                <a:gd name="connsiteX4-21" fmla="*/ 1008710 w 2029722"/>
                <a:gd name="connsiteY4-22" fmla="*/ 1570472 h 1574572"/>
                <a:gd name="connsiteX5-23" fmla="*/ 0 w 2029722"/>
                <a:gd name="connsiteY5-24" fmla="*/ 1574572 h 1574572"/>
                <a:gd name="connsiteX0-25" fmla="*/ 0 w 2029722"/>
                <a:gd name="connsiteY0-26" fmla="*/ 1574572 h 1574572"/>
                <a:gd name="connsiteX1-27" fmla="*/ 947203 w 2029722"/>
                <a:gd name="connsiteY1-28" fmla="*/ 0 h 1574572"/>
                <a:gd name="connsiteX2-29" fmla="*/ 1931311 w 2029722"/>
                <a:gd name="connsiteY2-30" fmla="*/ 24603 h 1574572"/>
                <a:gd name="connsiteX3-31" fmla="*/ 2029722 w 2029722"/>
                <a:gd name="connsiteY3-32" fmla="*/ 106612 h 1574572"/>
                <a:gd name="connsiteX4-33" fmla="*/ 1008710 w 2029722"/>
                <a:gd name="connsiteY4-34" fmla="*/ 1570472 h 1574572"/>
                <a:gd name="connsiteX5-35" fmla="*/ 0 w 2029722"/>
                <a:gd name="connsiteY5-36" fmla="*/ 1574572 h 1574572"/>
                <a:gd name="connsiteX0-37" fmla="*/ 0 w 2029722"/>
                <a:gd name="connsiteY0-38" fmla="*/ 1574572 h 1574572"/>
                <a:gd name="connsiteX1-39" fmla="*/ 947203 w 2029722"/>
                <a:gd name="connsiteY1-40" fmla="*/ 0 h 1574572"/>
                <a:gd name="connsiteX2-41" fmla="*/ 1931311 w 2029722"/>
                <a:gd name="connsiteY2-42" fmla="*/ 24603 h 1574572"/>
                <a:gd name="connsiteX3-43" fmla="*/ 2029722 w 2029722"/>
                <a:gd name="connsiteY3-44" fmla="*/ 106612 h 1574572"/>
                <a:gd name="connsiteX4-45" fmla="*/ 1008710 w 2029722"/>
                <a:gd name="connsiteY4-46" fmla="*/ 1570472 h 1574572"/>
                <a:gd name="connsiteX5-47" fmla="*/ 0 w 2029722"/>
                <a:gd name="connsiteY5-48" fmla="*/ 1574572 h 1574572"/>
                <a:gd name="connsiteX0-49" fmla="*/ 0 w 2029722"/>
                <a:gd name="connsiteY0-50" fmla="*/ 1574572 h 1574572"/>
                <a:gd name="connsiteX1-51" fmla="*/ 947203 w 2029722"/>
                <a:gd name="connsiteY1-52" fmla="*/ 0 h 1574572"/>
                <a:gd name="connsiteX2-53" fmla="*/ 1931311 w 2029722"/>
                <a:gd name="connsiteY2-54" fmla="*/ 24603 h 1574572"/>
                <a:gd name="connsiteX3-55" fmla="*/ 2029722 w 2029722"/>
                <a:gd name="connsiteY3-56" fmla="*/ 106612 h 1574572"/>
                <a:gd name="connsiteX4-57" fmla="*/ 1008710 w 2029722"/>
                <a:gd name="connsiteY4-58" fmla="*/ 1570472 h 1574572"/>
                <a:gd name="connsiteX5-59" fmla="*/ 0 w 2029722"/>
                <a:gd name="connsiteY5-60" fmla="*/ 1574572 h 1574572"/>
                <a:gd name="connsiteX0-61" fmla="*/ 0 w 2029722"/>
                <a:gd name="connsiteY0-62" fmla="*/ 1574572 h 1574572"/>
                <a:gd name="connsiteX1-63" fmla="*/ 947203 w 2029722"/>
                <a:gd name="connsiteY1-64" fmla="*/ 0 h 1574572"/>
                <a:gd name="connsiteX2-65" fmla="*/ 1931311 w 2029722"/>
                <a:gd name="connsiteY2-66" fmla="*/ 24603 h 1574572"/>
                <a:gd name="connsiteX3-67" fmla="*/ 2009219 w 2029722"/>
                <a:gd name="connsiteY3-68" fmla="*/ 57406 h 1574572"/>
                <a:gd name="connsiteX4-69" fmla="*/ 2029722 w 2029722"/>
                <a:gd name="connsiteY4-70" fmla="*/ 106612 h 1574572"/>
                <a:gd name="connsiteX5-71" fmla="*/ 1008710 w 2029722"/>
                <a:gd name="connsiteY5-72" fmla="*/ 1570472 h 1574572"/>
                <a:gd name="connsiteX6" fmla="*/ 0 w 2029722"/>
                <a:gd name="connsiteY6" fmla="*/ 1574572 h 1574572"/>
                <a:gd name="connsiteX0-73" fmla="*/ 0 w 2029722"/>
                <a:gd name="connsiteY0-74" fmla="*/ 1574572 h 1574572"/>
                <a:gd name="connsiteX1-75" fmla="*/ 947203 w 2029722"/>
                <a:gd name="connsiteY1-76" fmla="*/ 0 h 1574572"/>
                <a:gd name="connsiteX2-77" fmla="*/ 1931311 w 2029722"/>
                <a:gd name="connsiteY2-78" fmla="*/ 24603 h 1574572"/>
                <a:gd name="connsiteX3-79" fmla="*/ 2009219 w 2029722"/>
                <a:gd name="connsiteY3-80" fmla="*/ 57406 h 1574572"/>
                <a:gd name="connsiteX4-81" fmla="*/ 2029722 w 2029722"/>
                <a:gd name="connsiteY4-82" fmla="*/ 106612 h 1574572"/>
                <a:gd name="connsiteX5-83" fmla="*/ 1008710 w 2029722"/>
                <a:gd name="connsiteY5-84" fmla="*/ 1570472 h 1574572"/>
                <a:gd name="connsiteX6-85" fmla="*/ 0 w 2029722"/>
                <a:gd name="connsiteY6-86" fmla="*/ 1574572 h 1574572"/>
                <a:gd name="connsiteX0-87" fmla="*/ 0 w 2029722"/>
                <a:gd name="connsiteY0-88" fmla="*/ 1574572 h 1574572"/>
                <a:gd name="connsiteX1-89" fmla="*/ 947203 w 2029722"/>
                <a:gd name="connsiteY1-90" fmla="*/ 0 h 1574572"/>
                <a:gd name="connsiteX2-91" fmla="*/ 1931311 w 2029722"/>
                <a:gd name="connsiteY2-92" fmla="*/ 24603 h 1574572"/>
                <a:gd name="connsiteX3-93" fmla="*/ 2009219 w 2029722"/>
                <a:gd name="connsiteY3-94" fmla="*/ 57406 h 1574572"/>
                <a:gd name="connsiteX4-95" fmla="*/ 2029722 w 2029722"/>
                <a:gd name="connsiteY4-96" fmla="*/ 106612 h 1574572"/>
                <a:gd name="connsiteX5-97" fmla="*/ 1029212 w 2029722"/>
                <a:gd name="connsiteY5-98" fmla="*/ 1566371 h 1574572"/>
                <a:gd name="connsiteX6-99" fmla="*/ 0 w 2029722"/>
                <a:gd name="connsiteY6-100" fmla="*/ 1574572 h 1574572"/>
                <a:gd name="connsiteX0-101" fmla="*/ 0 w 2029722"/>
                <a:gd name="connsiteY0-102" fmla="*/ 1574572 h 1574572"/>
                <a:gd name="connsiteX1-103" fmla="*/ 947203 w 2029722"/>
                <a:gd name="connsiteY1-104" fmla="*/ 0 h 1574572"/>
                <a:gd name="connsiteX2-105" fmla="*/ 1931311 w 2029722"/>
                <a:gd name="connsiteY2-106" fmla="*/ 24603 h 1574572"/>
                <a:gd name="connsiteX3-107" fmla="*/ 2009219 w 2029722"/>
                <a:gd name="connsiteY3-108" fmla="*/ 57406 h 1574572"/>
                <a:gd name="connsiteX4-109" fmla="*/ 2029722 w 2029722"/>
                <a:gd name="connsiteY4-110" fmla="*/ 106612 h 1574572"/>
                <a:gd name="connsiteX5-111" fmla="*/ 1029212 w 2029722"/>
                <a:gd name="connsiteY5-112" fmla="*/ 1566371 h 1574572"/>
                <a:gd name="connsiteX6-113" fmla="*/ 0 w 2029722"/>
                <a:gd name="connsiteY6-114" fmla="*/ 1574572 h 1574572"/>
                <a:gd name="connsiteX0-115" fmla="*/ 0 w 2112234"/>
                <a:gd name="connsiteY0-116" fmla="*/ 1602749 h 1602749"/>
                <a:gd name="connsiteX1-117" fmla="*/ 947203 w 2112234"/>
                <a:gd name="connsiteY1-118" fmla="*/ 28177 h 1602749"/>
                <a:gd name="connsiteX2-119" fmla="*/ 1931311 w 2112234"/>
                <a:gd name="connsiteY2-120" fmla="*/ 52780 h 1602749"/>
                <a:gd name="connsiteX3-121" fmla="*/ 2029722 w 2112234"/>
                <a:gd name="connsiteY3-122" fmla="*/ 134789 h 1602749"/>
                <a:gd name="connsiteX4-123" fmla="*/ 1029212 w 2112234"/>
                <a:gd name="connsiteY4-124" fmla="*/ 1594548 h 1602749"/>
                <a:gd name="connsiteX5-125" fmla="*/ 0 w 2112234"/>
                <a:gd name="connsiteY5-126" fmla="*/ 1602749 h 1602749"/>
                <a:gd name="connsiteX0-127" fmla="*/ 0 w 2094991"/>
                <a:gd name="connsiteY0-128" fmla="*/ 1602749 h 1602749"/>
                <a:gd name="connsiteX1-129" fmla="*/ 947203 w 2094991"/>
                <a:gd name="connsiteY1-130" fmla="*/ 28177 h 1602749"/>
                <a:gd name="connsiteX2-131" fmla="*/ 1931311 w 2094991"/>
                <a:gd name="connsiteY2-132" fmla="*/ 52780 h 1602749"/>
                <a:gd name="connsiteX3-133" fmla="*/ 2029722 w 2094991"/>
                <a:gd name="connsiteY3-134" fmla="*/ 134789 h 1602749"/>
                <a:gd name="connsiteX4-135" fmla="*/ 1029212 w 2094991"/>
                <a:gd name="connsiteY4-136" fmla="*/ 1594548 h 1602749"/>
                <a:gd name="connsiteX5-137" fmla="*/ 0 w 2094991"/>
                <a:gd name="connsiteY5-138" fmla="*/ 1602749 h 1602749"/>
                <a:gd name="connsiteX0-139" fmla="*/ 0 w 2029722"/>
                <a:gd name="connsiteY0-140" fmla="*/ 1574572 h 1574572"/>
                <a:gd name="connsiteX1-141" fmla="*/ 947203 w 2029722"/>
                <a:gd name="connsiteY1-142" fmla="*/ 0 h 1574572"/>
                <a:gd name="connsiteX2-143" fmla="*/ 1931311 w 2029722"/>
                <a:gd name="connsiteY2-144" fmla="*/ 24603 h 1574572"/>
                <a:gd name="connsiteX3-145" fmla="*/ 2029722 w 2029722"/>
                <a:gd name="connsiteY3-146" fmla="*/ 106612 h 1574572"/>
                <a:gd name="connsiteX4-147" fmla="*/ 1029212 w 2029722"/>
                <a:gd name="connsiteY4-148" fmla="*/ 1566371 h 1574572"/>
                <a:gd name="connsiteX5-149" fmla="*/ 0 w 2029722"/>
                <a:gd name="connsiteY5-150" fmla="*/ 1574572 h 1574572"/>
                <a:gd name="connsiteX0-151" fmla="*/ 0 w 2029722"/>
                <a:gd name="connsiteY0-152" fmla="*/ 1574572 h 1574572"/>
                <a:gd name="connsiteX1-153" fmla="*/ 947203 w 2029722"/>
                <a:gd name="connsiteY1-154" fmla="*/ 0 h 1574572"/>
                <a:gd name="connsiteX2-155" fmla="*/ 1931311 w 2029722"/>
                <a:gd name="connsiteY2-156" fmla="*/ 24603 h 1574572"/>
                <a:gd name="connsiteX3-157" fmla="*/ 2029722 w 2029722"/>
                <a:gd name="connsiteY3-158" fmla="*/ 106612 h 1574572"/>
                <a:gd name="connsiteX4-159" fmla="*/ 1029212 w 2029722"/>
                <a:gd name="connsiteY4-160" fmla="*/ 1566371 h 1574572"/>
                <a:gd name="connsiteX5-161" fmla="*/ 0 w 2029722"/>
                <a:gd name="connsiteY5-162" fmla="*/ 1574572 h 1574572"/>
                <a:gd name="connsiteX0-163" fmla="*/ 0 w 2026763"/>
                <a:gd name="connsiteY0-164" fmla="*/ 1574572 h 1574572"/>
                <a:gd name="connsiteX1-165" fmla="*/ 947203 w 2026763"/>
                <a:gd name="connsiteY1-166" fmla="*/ 0 h 1574572"/>
                <a:gd name="connsiteX2-167" fmla="*/ 1931311 w 2026763"/>
                <a:gd name="connsiteY2-168" fmla="*/ 24603 h 1574572"/>
                <a:gd name="connsiteX3-169" fmla="*/ 2026763 w 2026763"/>
                <a:gd name="connsiteY3-170" fmla="*/ 118448 h 1574572"/>
                <a:gd name="connsiteX4-171" fmla="*/ 1029212 w 2026763"/>
                <a:gd name="connsiteY4-172" fmla="*/ 1566371 h 1574572"/>
                <a:gd name="connsiteX5-173" fmla="*/ 0 w 2026763"/>
                <a:gd name="connsiteY5-174" fmla="*/ 1574572 h 1574572"/>
                <a:gd name="connsiteX0-175" fmla="*/ 0 w 1994106"/>
                <a:gd name="connsiteY0-176" fmla="*/ 1564775 h 1566371"/>
                <a:gd name="connsiteX1-177" fmla="*/ 914546 w 1994106"/>
                <a:gd name="connsiteY1-178" fmla="*/ 0 h 1566371"/>
                <a:gd name="connsiteX2-179" fmla="*/ 1898654 w 1994106"/>
                <a:gd name="connsiteY2-180" fmla="*/ 24603 h 1566371"/>
                <a:gd name="connsiteX3-181" fmla="*/ 1994106 w 1994106"/>
                <a:gd name="connsiteY3-182" fmla="*/ 118448 h 1566371"/>
                <a:gd name="connsiteX4-183" fmla="*/ 996555 w 1994106"/>
                <a:gd name="connsiteY4-184" fmla="*/ 1566371 h 1566371"/>
                <a:gd name="connsiteX5-185" fmla="*/ 0 w 1994106"/>
                <a:gd name="connsiteY5-186" fmla="*/ 1564775 h 1566371"/>
                <a:gd name="connsiteX0-187" fmla="*/ 0 w 2010434"/>
                <a:gd name="connsiteY0-188" fmla="*/ 1564775 h 1566371"/>
                <a:gd name="connsiteX1-189" fmla="*/ 930874 w 2010434"/>
                <a:gd name="connsiteY1-190" fmla="*/ 0 h 1566371"/>
                <a:gd name="connsiteX2-191" fmla="*/ 1914982 w 2010434"/>
                <a:gd name="connsiteY2-192" fmla="*/ 24603 h 1566371"/>
                <a:gd name="connsiteX3-193" fmla="*/ 2010434 w 2010434"/>
                <a:gd name="connsiteY3-194" fmla="*/ 118448 h 1566371"/>
                <a:gd name="connsiteX4-195" fmla="*/ 1012883 w 2010434"/>
                <a:gd name="connsiteY4-196" fmla="*/ 1566371 h 1566371"/>
                <a:gd name="connsiteX5-197" fmla="*/ 0 w 2010434"/>
                <a:gd name="connsiteY5-198" fmla="*/ 1564775 h 1566371"/>
                <a:gd name="connsiteX0-199" fmla="*/ 0 w 2023497"/>
                <a:gd name="connsiteY0-200" fmla="*/ 1519055 h 1566371"/>
                <a:gd name="connsiteX1-201" fmla="*/ 943937 w 2023497"/>
                <a:gd name="connsiteY1-202" fmla="*/ 0 h 1566371"/>
                <a:gd name="connsiteX2-203" fmla="*/ 1928045 w 2023497"/>
                <a:gd name="connsiteY2-204" fmla="*/ 24603 h 1566371"/>
                <a:gd name="connsiteX3-205" fmla="*/ 2023497 w 2023497"/>
                <a:gd name="connsiteY3-206" fmla="*/ 118448 h 1566371"/>
                <a:gd name="connsiteX4-207" fmla="*/ 1025946 w 2023497"/>
                <a:gd name="connsiteY4-208" fmla="*/ 1566371 h 1566371"/>
                <a:gd name="connsiteX5-209" fmla="*/ 0 w 2023497"/>
                <a:gd name="connsiteY5-210" fmla="*/ 1519055 h 1566371"/>
                <a:gd name="connsiteX0-211" fmla="*/ 0 w 2023497"/>
                <a:gd name="connsiteY0-212" fmla="*/ 1519055 h 1519055"/>
                <a:gd name="connsiteX1-213" fmla="*/ 943937 w 2023497"/>
                <a:gd name="connsiteY1-214" fmla="*/ 0 h 1519055"/>
                <a:gd name="connsiteX2-215" fmla="*/ 1928045 w 2023497"/>
                <a:gd name="connsiteY2-216" fmla="*/ 24603 h 1519055"/>
                <a:gd name="connsiteX3-217" fmla="*/ 2023497 w 2023497"/>
                <a:gd name="connsiteY3-218" fmla="*/ 118448 h 1519055"/>
                <a:gd name="connsiteX4-219" fmla="*/ 1019415 w 2023497"/>
                <a:gd name="connsiteY4-220" fmla="*/ 1491259 h 1519055"/>
                <a:gd name="connsiteX5-221" fmla="*/ 0 w 2023497"/>
                <a:gd name="connsiteY5-222" fmla="*/ 1519055 h 1519055"/>
                <a:gd name="connsiteX0-223" fmla="*/ 0 w 2023497"/>
                <a:gd name="connsiteY0-224" fmla="*/ 1519055 h 1519055"/>
                <a:gd name="connsiteX1-225" fmla="*/ 943937 w 2023497"/>
                <a:gd name="connsiteY1-226" fmla="*/ 0 h 1519055"/>
                <a:gd name="connsiteX2-227" fmla="*/ 1928045 w 2023497"/>
                <a:gd name="connsiteY2-228" fmla="*/ 24603 h 1519055"/>
                <a:gd name="connsiteX3-229" fmla="*/ 2023497 w 2023497"/>
                <a:gd name="connsiteY3-230" fmla="*/ 118448 h 1519055"/>
                <a:gd name="connsiteX4-231" fmla="*/ 1019415 w 2023497"/>
                <a:gd name="connsiteY4-232" fmla="*/ 1504322 h 1519055"/>
                <a:gd name="connsiteX5-233" fmla="*/ 0 w 2023497"/>
                <a:gd name="connsiteY5-234" fmla="*/ 1519055 h 1519055"/>
                <a:gd name="connsiteX0-235" fmla="*/ 0 w 2023497"/>
                <a:gd name="connsiteY0-236" fmla="*/ 1519055 h 1519055"/>
                <a:gd name="connsiteX1-237" fmla="*/ 943937 w 2023497"/>
                <a:gd name="connsiteY1-238" fmla="*/ 0 h 1519055"/>
                <a:gd name="connsiteX2-239" fmla="*/ 1928045 w 2023497"/>
                <a:gd name="connsiteY2-240" fmla="*/ 24603 h 1519055"/>
                <a:gd name="connsiteX3-241" fmla="*/ 2023497 w 2023497"/>
                <a:gd name="connsiteY3-242" fmla="*/ 118448 h 1519055"/>
                <a:gd name="connsiteX4-243" fmla="*/ 1029212 w 2023497"/>
                <a:gd name="connsiteY4-244" fmla="*/ 1507588 h 1519055"/>
                <a:gd name="connsiteX5-245" fmla="*/ 0 w 2023497"/>
                <a:gd name="connsiteY5-246" fmla="*/ 1519055 h 1519055"/>
                <a:gd name="connsiteX0-247" fmla="*/ 0 w 2023497"/>
                <a:gd name="connsiteY0-248" fmla="*/ 1519055 h 1548476"/>
                <a:gd name="connsiteX1-249" fmla="*/ 943937 w 2023497"/>
                <a:gd name="connsiteY1-250" fmla="*/ 0 h 1548476"/>
                <a:gd name="connsiteX2-251" fmla="*/ 1928045 w 2023497"/>
                <a:gd name="connsiteY2-252" fmla="*/ 24603 h 1548476"/>
                <a:gd name="connsiteX3-253" fmla="*/ 2023497 w 2023497"/>
                <a:gd name="connsiteY3-254" fmla="*/ 118448 h 1548476"/>
                <a:gd name="connsiteX4-255" fmla="*/ 1025495 w 2023497"/>
                <a:gd name="connsiteY4-256" fmla="*/ 1548476 h 1548476"/>
                <a:gd name="connsiteX5-257" fmla="*/ 0 w 2023497"/>
                <a:gd name="connsiteY5-258" fmla="*/ 1519055 h 1548476"/>
                <a:gd name="connsiteX0-259" fmla="*/ 0 w 2023497"/>
                <a:gd name="connsiteY0-260" fmla="*/ 1537640 h 1548476"/>
                <a:gd name="connsiteX1-261" fmla="*/ 943937 w 2023497"/>
                <a:gd name="connsiteY1-262" fmla="*/ 0 h 1548476"/>
                <a:gd name="connsiteX2-263" fmla="*/ 1928045 w 2023497"/>
                <a:gd name="connsiteY2-264" fmla="*/ 24603 h 1548476"/>
                <a:gd name="connsiteX3-265" fmla="*/ 2023497 w 2023497"/>
                <a:gd name="connsiteY3-266" fmla="*/ 118448 h 1548476"/>
                <a:gd name="connsiteX4-267" fmla="*/ 1025495 w 2023497"/>
                <a:gd name="connsiteY4-268" fmla="*/ 1548476 h 1548476"/>
                <a:gd name="connsiteX5-269" fmla="*/ 0 w 2023497"/>
                <a:gd name="connsiteY5-270" fmla="*/ 1537640 h 1548476"/>
                <a:gd name="connsiteX0-271" fmla="*/ 0 w 2023497"/>
                <a:gd name="connsiteY0-272" fmla="*/ 1545841 h 1548476"/>
                <a:gd name="connsiteX1-273" fmla="*/ 943937 w 2023497"/>
                <a:gd name="connsiteY1-274" fmla="*/ 0 h 1548476"/>
                <a:gd name="connsiteX2-275" fmla="*/ 1928045 w 2023497"/>
                <a:gd name="connsiteY2-276" fmla="*/ 24603 h 1548476"/>
                <a:gd name="connsiteX3-277" fmla="*/ 2023497 w 2023497"/>
                <a:gd name="connsiteY3-278" fmla="*/ 118448 h 1548476"/>
                <a:gd name="connsiteX4-279" fmla="*/ 1025495 w 2023497"/>
                <a:gd name="connsiteY4-280" fmla="*/ 1548476 h 1548476"/>
                <a:gd name="connsiteX5-281" fmla="*/ 0 w 2023497"/>
                <a:gd name="connsiteY5-282" fmla="*/ 1545841 h 1548476"/>
                <a:gd name="connsiteX0-283" fmla="*/ 0 w 2023497"/>
                <a:gd name="connsiteY0-284" fmla="*/ 1545841 h 1560778"/>
                <a:gd name="connsiteX1-285" fmla="*/ 943937 w 2023497"/>
                <a:gd name="connsiteY1-286" fmla="*/ 0 h 1560778"/>
                <a:gd name="connsiteX2-287" fmla="*/ 1928045 w 2023497"/>
                <a:gd name="connsiteY2-288" fmla="*/ 24603 h 1560778"/>
                <a:gd name="connsiteX3-289" fmla="*/ 2023497 w 2023497"/>
                <a:gd name="connsiteY3-290" fmla="*/ 118448 h 1560778"/>
                <a:gd name="connsiteX4-291" fmla="*/ 1013194 w 2023497"/>
                <a:gd name="connsiteY4-292" fmla="*/ 1560778 h 1560778"/>
                <a:gd name="connsiteX5-293" fmla="*/ 0 w 2023497"/>
                <a:gd name="connsiteY5-294" fmla="*/ 1545841 h 1560778"/>
                <a:gd name="connsiteX0-295" fmla="*/ 0 w 2023497"/>
                <a:gd name="connsiteY0-296" fmla="*/ 1545841 h 1545841"/>
                <a:gd name="connsiteX1-297" fmla="*/ 943937 w 2023497"/>
                <a:gd name="connsiteY1-298" fmla="*/ 0 h 1545841"/>
                <a:gd name="connsiteX2-299" fmla="*/ 1928045 w 2023497"/>
                <a:gd name="connsiteY2-300" fmla="*/ 24603 h 1545841"/>
                <a:gd name="connsiteX3-301" fmla="*/ 2023497 w 2023497"/>
                <a:gd name="connsiteY3-302" fmla="*/ 118448 h 1545841"/>
                <a:gd name="connsiteX4-303" fmla="*/ 1013194 w 2023497"/>
                <a:gd name="connsiteY4-304" fmla="*/ 1544377 h 1545841"/>
                <a:gd name="connsiteX5-305" fmla="*/ 0 w 2023497"/>
                <a:gd name="connsiteY5-306" fmla="*/ 1545841 h 1545841"/>
                <a:gd name="connsiteX0-307" fmla="*/ 0 w 2023497"/>
                <a:gd name="connsiteY0-308" fmla="*/ 1545841 h 1552578"/>
                <a:gd name="connsiteX1-309" fmla="*/ 943937 w 2023497"/>
                <a:gd name="connsiteY1-310" fmla="*/ 0 h 1552578"/>
                <a:gd name="connsiteX2-311" fmla="*/ 1928045 w 2023497"/>
                <a:gd name="connsiteY2-312" fmla="*/ 24603 h 1552578"/>
                <a:gd name="connsiteX3-313" fmla="*/ 2023497 w 2023497"/>
                <a:gd name="connsiteY3-314" fmla="*/ 118448 h 1552578"/>
                <a:gd name="connsiteX4-315" fmla="*/ 1009093 w 2023497"/>
                <a:gd name="connsiteY4-316" fmla="*/ 1552578 h 1552578"/>
                <a:gd name="connsiteX5-317" fmla="*/ 0 w 2023497"/>
                <a:gd name="connsiteY5-318" fmla="*/ 1545841 h 1552578"/>
                <a:gd name="connsiteX0-319" fmla="*/ 0 w 2023497"/>
                <a:gd name="connsiteY0-320" fmla="*/ 1522046 h 1528783"/>
                <a:gd name="connsiteX1-321" fmla="*/ 930340 w 2023497"/>
                <a:gd name="connsiteY1-322" fmla="*/ 0 h 1528783"/>
                <a:gd name="connsiteX2-323" fmla="*/ 1928045 w 2023497"/>
                <a:gd name="connsiteY2-324" fmla="*/ 808 h 1528783"/>
                <a:gd name="connsiteX3-325" fmla="*/ 2023497 w 2023497"/>
                <a:gd name="connsiteY3-326" fmla="*/ 94653 h 1528783"/>
                <a:gd name="connsiteX4-327" fmla="*/ 1009093 w 2023497"/>
                <a:gd name="connsiteY4-328" fmla="*/ 1528783 h 1528783"/>
                <a:gd name="connsiteX5-329" fmla="*/ 0 w 2023497"/>
                <a:gd name="connsiteY5-330" fmla="*/ 1522046 h 15287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23497" h="1528783">
                  <a:moveTo>
                    <a:pt x="0" y="1522046"/>
                  </a:moveTo>
                  <a:cubicBezTo>
                    <a:pt x="656072" y="127894"/>
                    <a:pt x="631008" y="123013"/>
                    <a:pt x="930340" y="0"/>
                  </a:cubicBezTo>
                  <a:lnTo>
                    <a:pt x="1928045" y="808"/>
                  </a:lnTo>
                  <a:cubicBezTo>
                    <a:pt x="1982258" y="28102"/>
                    <a:pt x="1995253" y="44861"/>
                    <a:pt x="2023497" y="94653"/>
                  </a:cubicBezTo>
                  <a:cubicBezTo>
                    <a:pt x="1744667" y="-204681"/>
                    <a:pt x="1259220" y="1077734"/>
                    <a:pt x="1009093" y="1528783"/>
                  </a:cubicBezTo>
                  <a:lnTo>
                    <a:pt x="0" y="15220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557875" y="3728800"/>
            <a:ext cx="2040016" cy="1556588"/>
            <a:chOff x="3231887" y="4185258"/>
            <a:chExt cx="2868772" cy="2188952"/>
          </a:xfrm>
          <a:solidFill>
            <a:srgbClr val="FF9934"/>
          </a:solidFill>
        </p:grpSpPr>
        <p:sp>
          <p:nvSpPr>
            <p:cNvPr id="30" name="任意多边形 76"/>
            <p:cNvSpPr/>
            <p:nvPr/>
          </p:nvSpPr>
          <p:spPr>
            <a:xfrm flipV="1">
              <a:off x="5538099" y="5984842"/>
              <a:ext cx="562560" cy="325906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-1" fmla="*/ 367678 w 370875"/>
                <a:gd name="connsiteY0-2" fmla="*/ 232793 h 232793"/>
                <a:gd name="connsiteX1-3" fmla="*/ 370875 w 370875"/>
                <a:gd name="connsiteY1-4" fmla="*/ 92116 h 232793"/>
                <a:gd name="connsiteX2-5" fmla="*/ 0 w 370875"/>
                <a:gd name="connsiteY2-6" fmla="*/ 226398 h 232793"/>
                <a:gd name="connsiteX3-7" fmla="*/ 367678 w 370875"/>
                <a:gd name="connsiteY3-8" fmla="*/ 232793 h 232793"/>
                <a:gd name="connsiteX0-9" fmla="*/ 367678 w 370875"/>
                <a:gd name="connsiteY0-10" fmla="*/ 233290 h 233290"/>
                <a:gd name="connsiteX1-11" fmla="*/ 370875 w 370875"/>
                <a:gd name="connsiteY1-12" fmla="*/ 92613 h 233290"/>
                <a:gd name="connsiteX2-13" fmla="*/ 0 w 370875"/>
                <a:gd name="connsiteY2-14" fmla="*/ 226895 h 233290"/>
                <a:gd name="connsiteX3-15" fmla="*/ 367678 w 370875"/>
                <a:gd name="connsiteY3-16" fmla="*/ 233290 h 233290"/>
                <a:gd name="connsiteX0-17" fmla="*/ 367678 w 370875"/>
                <a:gd name="connsiteY0-18" fmla="*/ 229170 h 229170"/>
                <a:gd name="connsiteX1-19" fmla="*/ 370875 w 370875"/>
                <a:gd name="connsiteY1-20" fmla="*/ 88493 h 229170"/>
                <a:gd name="connsiteX2-21" fmla="*/ 0 w 370875"/>
                <a:gd name="connsiteY2-22" fmla="*/ 222775 h 229170"/>
                <a:gd name="connsiteX3-23" fmla="*/ 367678 w 370875"/>
                <a:gd name="connsiteY3-24" fmla="*/ 229170 h 229170"/>
                <a:gd name="connsiteX0-25" fmla="*/ 386861 w 390058"/>
                <a:gd name="connsiteY0-26" fmla="*/ 227542 h 230739"/>
                <a:gd name="connsiteX1-27" fmla="*/ 390058 w 390058"/>
                <a:gd name="connsiteY1-28" fmla="*/ 86865 h 230739"/>
                <a:gd name="connsiteX2-29" fmla="*/ 0 w 390058"/>
                <a:gd name="connsiteY2-30" fmla="*/ 230739 h 230739"/>
                <a:gd name="connsiteX3-31" fmla="*/ 386861 w 390058"/>
                <a:gd name="connsiteY3-32" fmla="*/ 227542 h 230739"/>
                <a:gd name="connsiteX0-33" fmla="*/ 386861 w 390058"/>
                <a:gd name="connsiteY0-34" fmla="*/ 231640 h 234837"/>
                <a:gd name="connsiteX1-35" fmla="*/ 390058 w 390058"/>
                <a:gd name="connsiteY1-36" fmla="*/ 90963 h 234837"/>
                <a:gd name="connsiteX2-37" fmla="*/ 0 w 390058"/>
                <a:gd name="connsiteY2-38" fmla="*/ 234837 h 234837"/>
                <a:gd name="connsiteX3-39" fmla="*/ 386861 w 390058"/>
                <a:gd name="connsiteY3-40" fmla="*/ 231640 h 234837"/>
                <a:gd name="connsiteX0-41" fmla="*/ 386861 w 397219"/>
                <a:gd name="connsiteY0-42" fmla="*/ 231640 h 234837"/>
                <a:gd name="connsiteX1-43" fmla="*/ 390058 w 397219"/>
                <a:gd name="connsiteY1-44" fmla="*/ 90963 h 234837"/>
                <a:gd name="connsiteX2-45" fmla="*/ 0 w 397219"/>
                <a:gd name="connsiteY2-46" fmla="*/ 234837 h 234837"/>
                <a:gd name="connsiteX3-47" fmla="*/ 386861 w 397219"/>
                <a:gd name="connsiteY3-48" fmla="*/ 231640 h 234837"/>
                <a:gd name="connsiteX0-49" fmla="*/ 386861 w 401264"/>
                <a:gd name="connsiteY0-50" fmla="*/ 231640 h 234837"/>
                <a:gd name="connsiteX1-51" fmla="*/ 390058 w 401264"/>
                <a:gd name="connsiteY1-52" fmla="*/ 90963 h 234837"/>
                <a:gd name="connsiteX2-53" fmla="*/ 0 w 401264"/>
                <a:gd name="connsiteY2-54" fmla="*/ 234837 h 234837"/>
                <a:gd name="connsiteX3-55" fmla="*/ 386861 w 401264"/>
                <a:gd name="connsiteY3-56" fmla="*/ 231640 h 234837"/>
                <a:gd name="connsiteX0-57" fmla="*/ 386861 w 406990"/>
                <a:gd name="connsiteY0-58" fmla="*/ 231640 h 234837"/>
                <a:gd name="connsiteX1-59" fmla="*/ 390058 w 406990"/>
                <a:gd name="connsiteY1-60" fmla="*/ 90963 h 234837"/>
                <a:gd name="connsiteX2-61" fmla="*/ 0 w 406990"/>
                <a:gd name="connsiteY2-62" fmla="*/ 234837 h 234837"/>
                <a:gd name="connsiteX3-63" fmla="*/ 386861 w 406990"/>
                <a:gd name="connsiteY3-64" fmla="*/ 231640 h 234837"/>
                <a:gd name="connsiteX0-65" fmla="*/ 386861 w 400092"/>
                <a:gd name="connsiteY0-66" fmla="*/ 231640 h 234837"/>
                <a:gd name="connsiteX1-67" fmla="*/ 390058 w 400092"/>
                <a:gd name="connsiteY1-68" fmla="*/ 90963 h 234837"/>
                <a:gd name="connsiteX2-69" fmla="*/ 0 w 400092"/>
                <a:gd name="connsiteY2-70" fmla="*/ 234837 h 234837"/>
                <a:gd name="connsiteX3-71" fmla="*/ 386861 w 400092"/>
                <a:gd name="connsiteY3-72" fmla="*/ 231640 h 234837"/>
                <a:gd name="connsiteX0-73" fmla="*/ 386861 w 400092"/>
                <a:gd name="connsiteY0-74" fmla="*/ 231640 h 234837"/>
                <a:gd name="connsiteX1-75" fmla="*/ 390058 w 400092"/>
                <a:gd name="connsiteY1-76" fmla="*/ 90963 h 234837"/>
                <a:gd name="connsiteX2-77" fmla="*/ 0 w 400092"/>
                <a:gd name="connsiteY2-78" fmla="*/ 234837 h 234837"/>
                <a:gd name="connsiteX3-79" fmla="*/ 386861 w 400092"/>
                <a:gd name="connsiteY3-80" fmla="*/ 231640 h 234837"/>
                <a:gd name="connsiteX0-81" fmla="*/ 386861 w 400092"/>
                <a:gd name="connsiteY0-82" fmla="*/ 228587 h 231784"/>
                <a:gd name="connsiteX1-83" fmla="*/ 390058 w 400092"/>
                <a:gd name="connsiteY1-84" fmla="*/ 87910 h 231784"/>
                <a:gd name="connsiteX2-85" fmla="*/ 0 w 400092"/>
                <a:gd name="connsiteY2-86" fmla="*/ 231784 h 231784"/>
                <a:gd name="connsiteX3-87" fmla="*/ 386861 w 400092"/>
                <a:gd name="connsiteY3-88" fmla="*/ 228587 h 2317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31" name="任意多边形 48"/>
            <p:cNvSpPr/>
            <p:nvPr/>
          </p:nvSpPr>
          <p:spPr>
            <a:xfrm flipV="1">
              <a:off x="3231887" y="4185258"/>
              <a:ext cx="2840599" cy="2188952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-1" fmla="*/ 0 w 2029722"/>
                <a:gd name="connsiteY0-2" fmla="*/ 1574572 h 1574572"/>
                <a:gd name="connsiteX1-3" fmla="*/ 947203 w 2029722"/>
                <a:gd name="connsiteY1-4" fmla="*/ 0 h 1574572"/>
                <a:gd name="connsiteX2-5" fmla="*/ 1931311 w 2029722"/>
                <a:gd name="connsiteY2-6" fmla="*/ 24603 h 1574572"/>
                <a:gd name="connsiteX3-7" fmla="*/ 2029722 w 2029722"/>
                <a:gd name="connsiteY3-8" fmla="*/ 106612 h 1574572"/>
                <a:gd name="connsiteX4-9" fmla="*/ 1008710 w 2029722"/>
                <a:gd name="connsiteY4-10" fmla="*/ 1570472 h 1574572"/>
                <a:gd name="connsiteX5-11" fmla="*/ 0 w 2029722"/>
                <a:gd name="connsiteY5-12" fmla="*/ 1574572 h 1574572"/>
                <a:gd name="connsiteX0-13" fmla="*/ 0 w 2029722"/>
                <a:gd name="connsiteY0-14" fmla="*/ 1574572 h 1574572"/>
                <a:gd name="connsiteX1-15" fmla="*/ 947203 w 2029722"/>
                <a:gd name="connsiteY1-16" fmla="*/ 0 h 1574572"/>
                <a:gd name="connsiteX2-17" fmla="*/ 1931311 w 2029722"/>
                <a:gd name="connsiteY2-18" fmla="*/ 24603 h 1574572"/>
                <a:gd name="connsiteX3-19" fmla="*/ 2029722 w 2029722"/>
                <a:gd name="connsiteY3-20" fmla="*/ 106612 h 1574572"/>
                <a:gd name="connsiteX4-21" fmla="*/ 1008710 w 2029722"/>
                <a:gd name="connsiteY4-22" fmla="*/ 1570472 h 1574572"/>
                <a:gd name="connsiteX5-23" fmla="*/ 0 w 2029722"/>
                <a:gd name="connsiteY5-24" fmla="*/ 1574572 h 1574572"/>
                <a:gd name="connsiteX0-25" fmla="*/ 0 w 2029722"/>
                <a:gd name="connsiteY0-26" fmla="*/ 1574572 h 1574572"/>
                <a:gd name="connsiteX1-27" fmla="*/ 947203 w 2029722"/>
                <a:gd name="connsiteY1-28" fmla="*/ 0 h 1574572"/>
                <a:gd name="connsiteX2-29" fmla="*/ 1931311 w 2029722"/>
                <a:gd name="connsiteY2-30" fmla="*/ 24603 h 1574572"/>
                <a:gd name="connsiteX3-31" fmla="*/ 2029722 w 2029722"/>
                <a:gd name="connsiteY3-32" fmla="*/ 106612 h 1574572"/>
                <a:gd name="connsiteX4-33" fmla="*/ 1008710 w 2029722"/>
                <a:gd name="connsiteY4-34" fmla="*/ 1570472 h 1574572"/>
                <a:gd name="connsiteX5-35" fmla="*/ 0 w 2029722"/>
                <a:gd name="connsiteY5-36" fmla="*/ 1574572 h 1574572"/>
                <a:gd name="connsiteX0-37" fmla="*/ 0 w 2029722"/>
                <a:gd name="connsiteY0-38" fmla="*/ 1574572 h 1574572"/>
                <a:gd name="connsiteX1-39" fmla="*/ 947203 w 2029722"/>
                <a:gd name="connsiteY1-40" fmla="*/ 0 h 1574572"/>
                <a:gd name="connsiteX2-41" fmla="*/ 1931311 w 2029722"/>
                <a:gd name="connsiteY2-42" fmla="*/ 24603 h 1574572"/>
                <a:gd name="connsiteX3-43" fmla="*/ 2029722 w 2029722"/>
                <a:gd name="connsiteY3-44" fmla="*/ 106612 h 1574572"/>
                <a:gd name="connsiteX4-45" fmla="*/ 1008710 w 2029722"/>
                <a:gd name="connsiteY4-46" fmla="*/ 1570472 h 1574572"/>
                <a:gd name="connsiteX5-47" fmla="*/ 0 w 2029722"/>
                <a:gd name="connsiteY5-48" fmla="*/ 1574572 h 1574572"/>
                <a:gd name="connsiteX0-49" fmla="*/ 0 w 2029722"/>
                <a:gd name="connsiteY0-50" fmla="*/ 1574572 h 1574572"/>
                <a:gd name="connsiteX1-51" fmla="*/ 947203 w 2029722"/>
                <a:gd name="connsiteY1-52" fmla="*/ 0 h 1574572"/>
                <a:gd name="connsiteX2-53" fmla="*/ 1931311 w 2029722"/>
                <a:gd name="connsiteY2-54" fmla="*/ 24603 h 1574572"/>
                <a:gd name="connsiteX3-55" fmla="*/ 2029722 w 2029722"/>
                <a:gd name="connsiteY3-56" fmla="*/ 106612 h 1574572"/>
                <a:gd name="connsiteX4-57" fmla="*/ 1008710 w 2029722"/>
                <a:gd name="connsiteY4-58" fmla="*/ 1570472 h 1574572"/>
                <a:gd name="connsiteX5-59" fmla="*/ 0 w 2029722"/>
                <a:gd name="connsiteY5-60" fmla="*/ 1574572 h 1574572"/>
                <a:gd name="connsiteX0-61" fmla="*/ 0 w 2029722"/>
                <a:gd name="connsiteY0-62" fmla="*/ 1574572 h 1574572"/>
                <a:gd name="connsiteX1-63" fmla="*/ 947203 w 2029722"/>
                <a:gd name="connsiteY1-64" fmla="*/ 0 h 1574572"/>
                <a:gd name="connsiteX2-65" fmla="*/ 1931311 w 2029722"/>
                <a:gd name="connsiteY2-66" fmla="*/ 24603 h 1574572"/>
                <a:gd name="connsiteX3-67" fmla="*/ 2009219 w 2029722"/>
                <a:gd name="connsiteY3-68" fmla="*/ 57406 h 1574572"/>
                <a:gd name="connsiteX4-69" fmla="*/ 2029722 w 2029722"/>
                <a:gd name="connsiteY4-70" fmla="*/ 106612 h 1574572"/>
                <a:gd name="connsiteX5-71" fmla="*/ 1008710 w 2029722"/>
                <a:gd name="connsiteY5-72" fmla="*/ 1570472 h 1574572"/>
                <a:gd name="connsiteX6" fmla="*/ 0 w 2029722"/>
                <a:gd name="connsiteY6" fmla="*/ 1574572 h 1574572"/>
                <a:gd name="connsiteX0-73" fmla="*/ 0 w 2029722"/>
                <a:gd name="connsiteY0-74" fmla="*/ 1574572 h 1574572"/>
                <a:gd name="connsiteX1-75" fmla="*/ 947203 w 2029722"/>
                <a:gd name="connsiteY1-76" fmla="*/ 0 h 1574572"/>
                <a:gd name="connsiteX2-77" fmla="*/ 1931311 w 2029722"/>
                <a:gd name="connsiteY2-78" fmla="*/ 24603 h 1574572"/>
                <a:gd name="connsiteX3-79" fmla="*/ 2009219 w 2029722"/>
                <a:gd name="connsiteY3-80" fmla="*/ 57406 h 1574572"/>
                <a:gd name="connsiteX4-81" fmla="*/ 2029722 w 2029722"/>
                <a:gd name="connsiteY4-82" fmla="*/ 106612 h 1574572"/>
                <a:gd name="connsiteX5-83" fmla="*/ 1008710 w 2029722"/>
                <a:gd name="connsiteY5-84" fmla="*/ 1570472 h 1574572"/>
                <a:gd name="connsiteX6-85" fmla="*/ 0 w 2029722"/>
                <a:gd name="connsiteY6-86" fmla="*/ 1574572 h 1574572"/>
                <a:gd name="connsiteX0-87" fmla="*/ 0 w 2029722"/>
                <a:gd name="connsiteY0-88" fmla="*/ 1574572 h 1574572"/>
                <a:gd name="connsiteX1-89" fmla="*/ 947203 w 2029722"/>
                <a:gd name="connsiteY1-90" fmla="*/ 0 h 1574572"/>
                <a:gd name="connsiteX2-91" fmla="*/ 1931311 w 2029722"/>
                <a:gd name="connsiteY2-92" fmla="*/ 24603 h 1574572"/>
                <a:gd name="connsiteX3-93" fmla="*/ 2009219 w 2029722"/>
                <a:gd name="connsiteY3-94" fmla="*/ 57406 h 1574572"/>
                <a:gd name="connsiteX4-95" fmla="*/ 2029722 w 2029722"/>
                <a:gd name="connsiteY4-96" fmla="*/ 106612 h 1574572"/>
                <a:gd name="connsiteX5-97" fmla="*/ 1029212 w 2029722"/>
                <a:gd name="connsiteY5-98" fmla="*/ 1566371 h 1574572"/>
                <a:gd name="connsiteX6-99" fmla="*/ 0 w 2029722"/>
                <a:gd name="connsiteY6-100" fmla="*/ 1574572 h 1574572"/>
                <a:gd name="connsiteX0-101" fmla="*/ 0 w 2029722"/>
                <a:gd name="connsiteY0-102" fmla="*/ 1574572 h 1574572"/>
                <a:gd name="connsiteX1-103" fmla="*/ 947203 w 2029722"/>
                <a:gd name="connsiteY1-104" fmla="*/ 0 h 1574572"/>
                <a:gd name="connsiteX2-105" fmla="*/ 1931311 w 2029722"/>
                <a:gd name="connsiteY2-106" fmla="*/ 24603 h 1574572"/>
                <a:gd name="connsiteX3-107" fmla="*/ 2009219 w 2029722"/>
                <a:gd name="connsiteY3-108" fmla="*/ 57406 h 1574572"/>
                <a:gd name="connsiteX4-109" fmla="*/ 2029722 w 2029722"/>
                <a:gd name="connsiteY4-110" fmla="*/ 106612 h 1574572"/>
                <a:gd name="connsiteX5-111" fmla="*/ 1029212 w 2029722"/>
                <a:gd name="connsiteY5-112" fmla="*/ 1566371 h 1574572"/>
                <a:gd name="connsiteX6-113" fmla="*/ 0 w 2029722"/>
                <a:gd name="connsiteY6-114" fmla="*/ 1574572 h 1574572"/>
                <a:gd name="connsiteX0-115" fmla="*/ 0 w 2112234"/>
                <a:gd name="connsiteY0-116" fmla="*/ 1602749 h 1602749"/>
                <a:gd name="connsiteX1-117" fmla="*/ 947203 w 2112234"/>
                <a:gd name="connsiteY1-118" fmla="*/ 28177 h 1602749"/>
                <a:gd name="connsiteX2-119" fmla="*/ 1931311 w 2112234"/>
                <a:gd name="connsiteY2-120" fmla="*/ 52780 h 1602749"/>
                <a:gd name="connsiteX3-121" fmla="*/ 2029722 w 2112234"/>
                <a:gd name="connsiteY3-122" fmla="*/ 134789 h 1602749"/>
                <a:gd name="connsiteX4-123" fmla="*/ 1029212 w 2112234"/>
                <a:gd name="connsiteY4-124" fmla="*/ 1594548 h 1602749"/>
                <a:gd name="connsiteX5-125" fmla="*/ 0 w 2112234"/>
                <a:gd name="connsiteY5-126" fmla="*/ 1602749 h 1602749"/>
                <a:gd name="connsiteX0-127" fmla="*/ 0 w 2094991"/>
                <a:gd name="connsiteY0-128" fmla="*/ 1602749 h 1602749"/>
                <a:gd name="connsiteX1-129" fmla="*/ 947203 w 2094991"/>
                <a:gd name="connsiteY1-130" fmla="*/ 28177 h 1602749"/>
                <a:gd name="connsiteX2-131" fmla="*/ 1931311 w 2094991"/>
                <a:gd name="connsiteY2-132" fmla="*/ 52780 h 1602749"/>
                <a:gd name="connsiteX3-133" fmla="*/ 2029722 w 2094991"/>
                <a:gd name="connsiteY3-134" fmla="*/ 134789 h 1602749"/>
                <a:gd name="connsiteX4-135" fmla="*/ 1029212 w 2094991"/>
                <a:gd name="connsiteY4-136" fmla="*/ 1594548 h 1602749"/>
                <a:gd name="connsiteX5-137" fmla="*/ 0 w 2094991"/>
                <a:gd name="connsiteY5-138" fmla="*/ 1602749 h 1602749"/>
                <a:gd name="connsiteX0-139" fmla="*/ 0 w 2029722"/>
                <a:gd name="connsiteY0-140" fmla="*/ 1574572 h 1574572"/>
                <a:gd name="connsiteX1-141" fmla="*/ 947203 w 2029722"/>
                <a:gd name="connsiteY1-142" fmla="*/ 0 h 1574572"/>
                <a:gd name="connsiteX2-143" fmla="*/ 1931311 w 2029722"/>
                <a:gd name="connsiteY2-144" fmla="*/ 24603 h 1574572"/>
                <a:gd name="connsiteX3-145" fmla="*/ 2029722 w 2029722"/>
                <a:gd name="connsiteY3-146" fmla="*/ 106612 h 1574572"/>
                <a:gd name="connsiteX4-147" fmla="*/ 1029212 w 2029722"/>
                <a:gd name="connsiteY4-148" fmla="*/ 1566371 h 1574572"/>
                <a:gd name="connsiteX5-149" fmla="*/ 0 w 2029722"/>
                <a:gd name="connsiteY5-150" fmla="*/ 1574572 h 1574572"/>
                <a:gd name="connsiteX0-151" fmla="*/ 0 w 2029722"/>
                <a:gd name="connsiteY0-152" fmla="*/ 1574572 h 1574572"/>
                <a:gd name="connsiteX1-153" fmla="*/ 947203 w 2029722"/>
                <a:gd name="connsiteY1-154" fmla="*/ 0 h 1574572"/>
                <a:gd name="connsiteX2-155" fmla="*/ 1931311 w 2029722"/>
                <a:gd name="connsiteY2-156" fmla="*/ 24603 h 1574572"/>
                <a:gd name="connsiteX3-157" fmla="*/ 2029722 w 2029722"/>
                <a:gd name="connsiteY3-158" fmla="*/ 106612 h 1574572"/>
                <a:gd name="connsiteX4-159" fmla="*/ 1029212 w 2029722"/>
                <a:gd name="connsiteY4-160" fmla="*/ 1566371 h 1574572"/>
                <a:gd name="connsiteX5-161" fmla="*/ 0 w 2029722"/>
                <a:gd name="connsiteY5-162" fmla="*/ 1574572 h 1574572"/>
                <a:gd name="connsiteX0-163" fmla="*/ 0 w 2026763"/>
                <a:gd name="connsiteY0-164" fmla="*/ 1574572 h 1574572"/>
                <a:gd name="connsiteX1-165" fmla="*/ 947203 w 2026763"/>
                <a:gd name="connsiteY1-166" fmla="*/ 0 h 1574572"/>
                <a:gd name="connsiteX2-167" fmla="*/ 1931311 w 2026763"/>
                <a:gd name="connsiteY2-168" fmla="*/ 24603 h 1574572"/>
                <a:gd name="connsiteX3-169" fmla="*/ 2026763 w 2026763"/>
                <a:gd name="connsiteY3-170" fmla="*/ 118448 h 1574572"/>
                <a:gd name="connsiteX4-171" fmla="*/ 1029212 w 2026763"/>
                <a:gd name="connsiteY4-172" fmla="*/ 1566371 h 1574572"/>
                <a:gd name="connsiteX5-173" fmla="*/ 0 w 2026763"/>
                <a:gd name="connsiteY5-174" fmla="*/ 1574572 h 1574572"/>
                <a:gd name="connsiteX0-175" fmla="*/ 0 w 2020231"/>
                <a:gd name="connsiteY0-176" fmla="*/ 1554978 h 1566371"/>
                <a:gd name="connsiteX1-177" fmla="*/ 940671 w 2020231"/>
                <a:gd name="connsiteY1-178" fmla="*/ 0 h 1566371"/>
                <a:gd name="connsiteX2-179" fmla="*/ 1924779 w 2020231"/>
                <a:gd name="connsiteY2-180" fmla="*/ 24603 h 1566371"/>
                <a:gd name="connsiteX3-181" fmla="*/ 2020231 w 2020231"/>
                <a:gd name="connsiteY3-182" fmla="*/ 118448 h 1566371"/>
                <a:gd name="connsiteX4-183" fmla="*/ 1022680 w 2020231"/>
                <a:gd name="connsiteY4-184" fmla="*/ 1566371 h 1566371"/>
                <a:gd name="connsiteX5-185" fmla="*/ 0 w 2020231"/>
                <a:gd name="connsiteY5-186" fmla="*/ 1554978 h 1566371"/>
                <a:gd name="connsiteX0-187" fmla="*/ 0 w 2020231"/>
                <a:gd name="connsiteY0-188" fmla="*/ 1545387 h 1556780"/>
                <a:gd name="connsiteX1-189" fmla="*/ 931079 w 2020231"/>
                <a:gd name="connsiteY1-190" fmla="*/ 0 h 1556780"/>
                <a:gd name="connsiteX2-191" fmla="*/ 1924779 w 2020231"/>
                <a:gd name="connsiteY2-192" fmla="*/ 15012 h 1556780"/>
                <a:gd name="connsiteX3-193" fmla="*/ 2020231 w 2020231"/>
                <a:gd name="connsiteY3-194" fmla="*/ 108857 h 1556780"/>
                <a:gd name="connsiteX4-195" fmla="*/ 1022680 w 2020231"/>
                <a:gd name="connsiteY4-196" fmla="*/ 1556780 h 1556780"/>
                <a:gd name="connsiteX5-197" fmla="*/ 0 w 2020231"/>
                <a:gd name="connsiteY5-198" fmla="*/ 1545387 h 15567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20231" h="1556780">
                  <a:moveTo>
                    <a:pt x="0" y="1545387"/>
                  </a:moveTo>
                  <a:cubicBezTo>
                    <a:pt x="656072" y="151235"/>
                    <a:pt x="631747" y="123013"/>
                    <a:pt x="931079" y="0"/>
                  </a:cubicBezTo>
                  <a:lnTo>
                    <a:pt x="1924779" y="15012"/>
                  </a:lnTo>
                  <a:cubicBezTo>
                    <a:pt x="1978992" y="42306"/>
                    <a:pt x="1991987" y="59065"/>
                    <a:pt x="2020231" y="108857"/>
                  </a:cubicBezTo>
                  <a:cubicBezTo>
                    <a:pt x="1741401" y="-190477"/>
                    <a:pt x="1272807" y="1105731"/>
                    <a:pt x="1022680" y="1556780"/>
                  </a:cubicBezTo>
                  <a:lnTo>
                    <a:pt x="0" y="154538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45" name="Group 14"/>
          <p:cNvGrpSpPr/>
          <p:nvPr/>
        </p:nvGrpSpPr>
        <p:grpSpPr>
          <a:xfrm>
            <a:off x="3179922" y="2770823"/>
            <a:ext cx="406241" cy="344329"/>
            <a:chOff x="4130294" y="1070076"/>
            <a:chExt cx="635754" cy="539115"/>
          </a:xfrm>
          <a:solidFill>
            <a:schemeClr val="bg1"/>
          </a:solidFill>
        </p:grpSpPr>
        <p:sp>
          <p:nvSpPr>
            <p:cNvPr id="47" name="Freeform 15"/>
            <p:cNvSpPr>
              <a:spLocks noEditPoints="1"/>
            </p:cNvSpPr>
            <p:nvPr/>
          </p:nvSpPr>
          <p:spPr bwMode="black">
            <a:xfrm>
              <a:off x="4130294" y="1070076"/>
              <a:ext cx="635754" cy="539115"/>
            </a:xfrm>
            <a:custGeom>
              <a:avLst/>
              <a:gdLst/>
              <a:ahLst/>
              <a:cxnLst>
                <a:cxn ang="0">
                  <a:pos x="494" y="0"/>
                </a:cxn>
                <a:cxn ang="0">
                  <a:pos x="17" y="0"/>
                </a:cxn>
                <a:cxn ang="0">
                  <a:pos x="0" y="16"/>
                </a:cxn>
                <a:cxn ang="0">
                  <a:pos x="0" y="361"/>
                </a:cxn>
                <a:cxn ang="0">
                  <a:pos x="17" y="377"/>
                </a:cxn>
                <a:cxn ang="0">
                  <a:pos x="174" y="377"/>
                </a:cxn>
                <a:cxn ang="0">
                  <a:pos x="174" y="402"/>
                </a:cxn>
                <a:cxn ang="0">
                  <a:pos x="139" y="435"/>
                </a:cxn>
                <a:cxn ang="0">
                  <a:pos x="380" y="435"/>
                </a:cxn>
                <a:cxn ang="0">
                  <a:pos x="346" y="402"/>
                </a:cxn>
                <a:cxn ang="0">
                  <a:pos x="346" y="377"/>
                </a:cxn>
                <a:cxn ang="0">
                  <a:pos x="494" y="377"/>
                </a:cxn>
                <a:cxn ang="0">
                  <a:pos x="510" y="361"/>
                </a:cxn>
                <a:cxn ang="0">
                  <a:pos x="510" y="16"/>
                </a:cxn>
                <a:cxn ang="0">
                  <a:pos x="494" y="0"/>
                </a:cxn>
                <a:cxn ang="0">
                  <a:pos x="481" y="335"/>
                </a:cxn>
                <a:cxn ang="0">
                  <a:pos x="467" y="349"/>
                </a:cxn>
                <a:cxn ang="0">
                  <a:pos x="44" y="349"/>
                </a:cxn>
                <a:cxn ang="0">
                  <a:pos x="30" y="335"/>
                </a:cxn>
                <a:cxn ang="0">
                  <a:pos x="30" y="42"/>
                </a:cxn>
                <a:cxn ang="0">
                  <a:pos x="44" y="28"/>
                </a:cxn>
                <a:cxn ang="0">
                  <a:pos x="467" y="28"/>
                </a:cxn>
                <a:cxn ang="0">
                  <a:pos x="481" y="42"/>
                </a:cxn>
                <a:cxn ang="0">
                  <a:pos x="481" y="335"/>
                </a:cxn>
              </a:cxnLst>
              <a:rect l="0" t="0" r="r" b="b"/>
              <a:pathLst>
                <a:path w="510" h="435">
                  <a:moveTo>
                    <a:pt x="494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361"/>
                    <a:pt x="0" y="361"/>
                    <a:pt x="0" y="361"/>
                  </a:cubicBezTo>
                  <a:cubicBezTo>
                    <a:pt x="0" y="370"/>
                    <a:pt x="8" y="377"/>
                    <a:pt x="17" y="377"/>
                  </a:cubicBezTo>
                  <a:cubicBezTo>
                    <a:pt x="174" y="377"/>
                    <a:pt x="174" y="377"/>
                    <a:pt x="174" y="377"/>
                  </a:cubicBezTo>
                  <a:cubicBezTo>
                    <a:pt x="174" y="402"/>
                    <a:pt x="174" y="402"/>
                    <a:pt x="174" y="402"/>
                  </a:cubicBezTo>
                  <a:cubicBezTo>
                    <a:pt x="139" y="435"/>
                    <a:pt x="139" y="435"/>
                    <a:pt x="139" y="435"/>
                  </a:cubicBezTo>
                  <a:cubicBezTo>
                    <a:pt x="380" y="435"/>
                    <a:pt x="380" y="435"/>
                    <a:pt x="380" y="435"/>
                  </a:cubicBezTo>
                  <a:cubicBezTo>
                    <a:pt x="346" y="402"/>
                    <a:pt x="346" y="402"/>
                    <a:pt x="346" y="402"/>
                  </a:cubicBezTo>
                  <a:cubicBezTo>
                    <a:pt x="346" y="377"/>
                    <a:pt x="346" y="377"/>
                    <a:pt x="346" y="377"/>
                  </a:cubicBezTo>
                  <a:cubicBezTo>
                    <a:pt x="494" y="377"/>
                    <a:pt x="494" y="377"/>
                    <a:pt x="494" y="377"/>
                  </a:cubicBezTo>
                  <a:cubicBezTo>
                    <a:pt x="503" y="377"/>
                    <a:pt x="510" y="370"/>
                    <a:pt x="510" y="361"/>
                  </a:cubicBezTo>
                  <a:cubicBezTo>
                    <a:pt x="510" y="16"/>
                    <a:pt x="510" y="16"/>
                    <a:pt x="510" y="16"/>
                  </a:cubicBezTo>
                  <a:cubicBezTo>
                    <a:pt x="510" y="7"/>
                    <a:pt x="503" y="0"/>
                    <a:pt x="494" y="0"/>
                  </a:cubicBezTo>
                  <a:close/>
                  <a:moveTo>
                    <a:pt x="481" y="335"/>
                  </a:moveTo>
                  <a:cubicBezTo>
                    <a:pt x="481" y="343"/>
                    <a:pt x="475" y="349"/>
                    <a:pt x="467" y="349"/>
                  </a:cubicBezTo>
                  <a:cubicBezTo>
                    <a:pt x="44" y="349"/>
                    <a:pt x="44" y="349"/>
                    <a:pt x="44" y="349"/>
                  </a:cubicBezTo>
                  <a:cubicBezTo>
                    <a:pt x="36" y="349"/>
                    <a:pt x="30" y="343"/>
                    <a:pt x="30" y="335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34"/>
                    <a:pt x="36" y="28"/>
                    <a:pt x="44" y="28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75" y="28"/>
                    <a:pt x="481" y="34"/>
                    <a:pt x="481" y="42"/>
                  </a:cubicBezTo>
                  <a:lnTo>
                    <a:pt x="481" y="33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29" tIns="45715" rIns="91429" bIns="45715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48" name="Freeform 23"/>
            <p:cNvSpPr>
              <a:spLocks noEditPoints="1"/>
            </p:cNvSpPr>
            <p:nvPr/>
          </p:nvSpPr>
          <p:spPr bwMode="black">
            <a:xfrm>
              <a:off x="4320559" y="1189182"/>
              <a:ext cx="255224" cy="255154"/>
            </a:xfrm>
            <a:custGeom>
              <a:avLst/>
              <a:gdLst>
                <a:gd name="T0" fmla="*/ 709 w 709"/>
                <a:gd name="T1" fmla="*/ 570 h 709"/>
                <a:gd name="T2" fmla="*/ 373 w 709"/>
                <a:gd name="T3" fmla="*/ 709 h 709"/>
                <a:gd name="T4" fmla="*/ 373 w 709"/>
                <a:gd name="T5" fmla="*/ 294 h 709"/>
                <a:gd name="T6" fmla="*/ 709 w 709"/>
                <a:gd name="T7" fmla="*/ 154 h 709"/>
                <a:gd name="T8" fmla="*/ 709 w 709"/>
                <a:gd name="T9" fmla="*/ 570 h 709"/>
                <a:gd name="T10" fmla="*/ 335 w 709"/>
                <a:gd name="T11" fmla="*/ 294 h 709"/>
                <a:gd name="T12" fmla="*/ 0 w 709"/>
                <a:gd name="T13" fmla="*/ 154 h 709"/>
                <a:gd name="T14" fmla="*/ 0 w 709"/>
                <a:gd name="T15" fmla="*/ 570 h 709"/>
                <a:gd name="T16" fmla="*/ 335 w 709"/>
                <a:gd name="T17" fmla="*/ 709 h 709"/>
                <a:gd name="T18" fmla="*/ 335 w 709"/>
                <a:gd name="T19" fmla="*/ 294 h 709"/>
                <a:gd name="T20" fmla="*/ 354 w 709"/>
                <a:gd name="T21" fmla="*/ 0 h 709"/>
                <a:gd name="T22" fmla="*/ 0 w 709"/>
                <a:gd name="T23" fmla="*/ 126 h 709"/>
                <a:gd name="T24" fmla="*/ 354 w 709"/>
                <a:gd name="T25" fmla="*/ 268 h 709"/>
                <a:gd name="T26" fmla="*/ 709 w 709"/>
                <a:gd name="T27" fmla="*/ 126 h 709"/>
                <a:gd name="T28" fmla="*/ 354 w 709"/>
                <a:gd name="T29" fmla="*/ 0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9" h="709">
                  <a:moveTo>
                    <a:pt x="709" y="570"/>
                  </a:moveTo>
                  <a:lnTo>
                    <a:pt x="373" y="709"/>
                  </a:lnTo>
                  <a:lnTo>
                    <a:pt x="373" y="294"/>
                  </a:lnTo>
                  <a:lnTo>
                    <a:pt x="709" y="154"/>
                  </a:lnTo>
                  <a:lnTo>
                    <a:pt x="709" y="570"/>
                  </a:lnTo>
                  <a:close/>
                  <a:moveTo>
                    <a:pt x="335" y="294"/>
                  </a:moveTo>
                  <a:lnTo>
                    <a:pt x="0" y="154"/>
                  </a:lnTo>
                  <a:lnTo>
                    <a:pt x="0" y="570"/>
                  </a:lnTo>
                  <a:lnTo>
                    <a:pt x="335" y="709"/>
                  </a:lnTo>
                  <a:lnTo>
                    <a:pt x="335" y="294"/>
                  </a:lnTo>
                  <a:close/>
                  <a:moveTo>
                    <a:pt x="354" y="0"/>
                  </a:moveTo>
                  <a:lnTo>
                    <a:pt x="0" y="126"/>
                  </a:lnTo>
                  <a:lnTo>
                    <a:pt x="354" y="268"/>
                  </a:lnTo>
                  <a:lnTo>
                    <a:pt x="709" y="126"/>
                  </a:lnTo>
                  <a:lnTo>
                    <a:pt x="35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29" tIns="45715" rIns="91429" bIns="45715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sp>
        <p:nvSpPr>
          <p:cNvPr id="46" name="Freeform 21"/>
          <p:cNvSpPr>
            <a:spLocks noEditPoints="1"/>
          </p:cNvSpPr>
          <p:nvPr/>
        </p:nvSpPr>
        <p:spPr bwMode="auto">
          <a:xfrm>
            <a:off x="5808821" y="2738914"/>
            <a:ext cx="302895" cy="408623"/>
          </a:xfrm>
          <a:custGeom>
            <a:avLst/>
            <a:gdLst>
              <a:gd name="T0" fmla="*/ 94 w 237"/>
              <a:gd name="T1" fmla="*/ 124 h 320"/>
              <a:gd name="T2" fmla="*/ 26 w 237"/>
              <a:gd name="T3" fmla="*/ 197 h 320"/>
              <a:gd name="T4" fmla="*/ 118 w 237"/>
              <a:gd name="T5" fmla="*/ 291 h 320"/>
              <a:gd name="T6" fmla="*/ 26 w 237"/>
              <a:gd name="T7" fmla="*/ 281 h 320"/>
              <a:gd name="T8" fmla="*/ 118 w 237"/>
              <a:gd name="T9" fmla="*/ 291 h 320"/>
              <a:gd name="T10" fmla="*/ 110 w 237"/>
              <a:gd name="T11" fmla="*/ 220 h 320"/>
              <a:gd name="T12" fmla="*/ 26 w 237"/>
              <a:gd name="T13" fmla="*/ 230 h 320"/>
              <a:gd name="T14" fmla="*/ 126 w 237"/>
              <a:gd name="T15" fmla="*/ 250 h 320"/>
              <a:gd name="T16" fmla="*/ 26 w 237"/>
              <a:gd name="T17" fmla="*/ 240 h 320"/>
              <a:gd name="T18" fmla="*/ 126 w 237"/>
              <a:gd name="T19" fmla="*/ 250 h 320"/>
              <a:gd name="T20" fmla="*/ 78 w 237"/>
              <a:gd name="T21" fmla="*/ 261 h 320"/>
              <a:gd name="T22" fmla="*/ 26 w 237"/>
              <a:gd name="T23" fmla="*/ 271 h 320"/>
              <a:gd name="T24" fmla="*/ 125 w 237"/>
              <a:gd name="T25" fmla="*/ 165 h 320"/>
              <a:gd name="T26" fmla="*/ 141 w 237"/>
              <a:gd name="T27" fmla="*/ 152 h 320"/>
              <a:gd name="T28" fmla="*/ 153 w 237"/>
              <a:gd name="T29" fmla="*/ 137 h 320"/>
              <a:gd name="T30" fmla="*/ 141 w 237"/>
              <a:gd name="T31" fmla="*/ 124 h 320"/>
              <a:gd name="T32" fmla="*/ 125 w 237"/>
              <a:gd name="T33" fmla="*/ 137 h 320"/>
              <a:gd name="T34" fmla="*/ 113 w 237"/>
              <a:gd name="T35" fmla="*/ 152 h 320"/>
              <a:gd name="T36" fmla="*/ 125 w 237"/>
              <a:gd name="T37" fmla="*/ 165 h 320"/>
              <a:gd name="T38" fmla="*/ 119 w 237"/>
              <a:gd name="T39" fmla="*/ 95 h 320"/>
              <a:gd name="T40" fmla="*/ 122 w 237"/>
              <a:gd name="T41" fmla="*/ 72 h 320"/>
              <a:gd name="T42" fmla="*/ 119 w 237"/>
              <a:gd name="T43" fmla="*/ 87 h 320"/>
              <a:gd name="T44" fmla="*/ 115 w 237"/>
              <a:gd name="T45" fmla="*/ 84 h 320"/>
              <a:gd name="T46" fmla="*/ 107 w 237"/>
              <a:gd name="T47" fmla="*/ 83 h 320"/>
              <a:gd name="T48" fmla="*/ 29 w 237"/>
              <a:gd name="T49" fmla="*/ 58 h 320"/>
              <a:gd name="T50" fmla="*/ 115 w 237"/>
              <a:gd name="T51" fmla="*/ 3 h 320"/>
              <a:gd name="T52" fmla="*/ 119 w 237"/>
              <a:gd name="T53" fmla="*/ 0 h 320"/>
              <a:gd name="T54" fmla="*/ 122 w 237"/>
              <a:gd name="T55" fmla="*/ 58 h 320"/>
              <a:gd name="T56" fmla="*/ 171 w 237"/>
              <a:gd name="T57" fmla="*/ 320 h 320"/>
              <a:gd name="T58" fmla="*/ 0 w 237"/>
              <a:gd name="T59" fmla="*/ 292 h 320"/>
              <a:gd name="T60" fmla="*/ 60 w 237"/>
              <a:gd name="T61" fmla="*/ 162 h 320"/>
              <a:gd name="T62" fmla="*/ 60 w 237"/>
              <a:gd name="T63" fmla="*/ 138 h 320"/>
              <a:gd name="T64" fmla="*/ 60 w 237"/>
              <a:gd name="T65" fmla="*/ 162 h 320"/>
              <a:gd name="T66" fmla="*/ 88 w 237"/>
              <a:gd name="T67" fmla="*/ 180 h 320"/>
              <a:gd name="T68" fmla="*/ 78 w 237"/>
              <a:gd name="T69" fmla="*/ 191 h 320"/>
              <a:gd name="T70" fmla="*/ 75 w 237"/>
              <a:gd name="T71" fmla="*/ 184 h 320"/>
              <a:gd name="T72" fmla="*/ 45 w 237"/>
              <a:gd name="T73" fmla="*/ 191 h 320"/>
              <a:gd name="T74" fmla="*/ 42 w 237"/>
              <a:gd name="T75" fmla="*/ 184 h 320"/>
              <a:gd name="T76" fmla="*/ 32 w 237"/>
              <a:gd name="T77" fmla="*/ 191 h 320"/>
              <a:gd name="T78" fmla="*/ 47 w 237"/>
              <a:gd name="T79" fmla="*/ 165 h 320"/>
              <a:gd name="T80" fmla="*/ 197 w 237"/>
              <a:gd name="T81" fmla="*/ 58 h 320"/>
              <a:gd name="T82" fmla="*/ 237 w 237"/>
              <a:gd name="T83" fmla="*/ 87 h 320"/>
              <a:gd name="T84" fmla="*/ 209 w 237"/>
              <a:gd name="T85" fmla="*/ 320 h 320"/>
              <a:gd name="T86" fmla="*/ 197 w 237"/>
              <a:gd name="T87" fmla="*/ 5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7" h="320">
                <a:moveTo>
                  <a:pt x="94" y="197"/>
                </a:moveTo>
                <a:cubicBezTo>
                  <a:pt x="94" y="124"/>
                  <a:pt x="94" y="124"/>
                  <a:pt x="94" y="124"/>
                </a:cubicBezTo>
                <a:cubicBezTo>
                  <a:pt x="26" y="124"/>
                  <a:pt x="26" y="124"/>
                  <a:pt x="26" y="124"/>
                </a:cubicBezTo>
                <a:cubicBezTo>
                  <a:pt x="26" y="197"/>
                  <a:pt x="26" y="197"/>
                  <a:pt x="26" y="197"/>
                </a:cubicBezTo>
                <a:cubicBezTo>
                  <a:pt x="94" y="197"/>
                  <a:pt x="94" y="197"/>
                  <a:pt x="94" y="197"/>
                </a:cubicBezTo>
                <a:close/>
                <a:moveTo>
                  <a:pt x="118" y="291"/>
                </a:moveTo>
                <a:cubicBezTo>
                  <a:pt x="118" y="281"/>
                  <a:pt x="118" y="281"/>
                  <a:pt x="118" y="281"/>
                </a:cubicBezTo>
                <a:cubicBezTo>
                  <a:pt x="26" y="281"/>
                  <a:pt x="26" y="281"/>
                  <a:pt x="26" y="281"/>
                </a:cubicBezTo>
                <a:cubicBezTo>
                  <a:pt x="26" y="291"/>
                  <a:pt x="26" y="291"/>
                  <a:pt x="26" y="291"/>
                </a:cubicBezTo>
                <a:cubicBezTo>
                  <a:pt x="118" y="291"/>
                  <a:pt x="118" y="291"/>
                  <a:pt x="118" y="291"/>
                </a:cubicBezTo>
                <a:close/>
                <a:moveTo>
                  <a:pt x="110" y="230"/>
                </a:moveTo>
                <a:cubicBezTo>
                  <a:pt x="110" y="220"/>
                  <a:pt x="110" y="220"/>
                  <a:pt x="110" y="220"/>
                </a:cubicBezTo>
                <a:cubicBezTo>
                  <a:pt x="26" y="220"/>
                  <a:pt x="26" y="220"/>
                  <a:pt x="26" y="220"/>
                </a:cubicBezTo>
                <a:cubicBezTo>
                  <a:pt x="26" y="230"/>
                  <a:pt x="26" y="230"/>
                  <a:pt x="26" y="230"/>
                </a:cubicBezTo>
                <a:cubicBezTo>
                  <a:pt x="110" y="230"/>
                  <a:pt x="110" y="230"/>
                  <a:pt x="110" y="230"/>
                </a:cubicBezTo>
                <a:close/>
                <a:moveTo>
                  <a:pt x="126" y="250"/>
                </a:moveTo>
                <a:cubicBezTo>
                  <a:pt x="126" y="240"/>
                  <a:pt x="126" y="240"/>
                  <a:pt x="126" y="240"/>
                </a:cubicBezTo>
                <a:cubicBezTo>
                  <a:pt x="26" y="240"/>
                  <a:pt x="26" y="240"/>
                  <a:pt x="26" y="240"/>
                </a:cubicBezTo>
                <a:cubicBezTo>
                  <a:pt x="26" y="250"/>
                  <a:pt x="26" y="250"/>
                  <a:pt x="26" y="250"/>
                </a:cubicBezTo>
                <a:cubicBezTo>
                  <a:pt x="126" y="250"/>
                  <a:pt x="126" y="250"/>
                  <a:pt x="126" y="250"/>
                </a:cubicBezTo>
                <a:close/>
                <a:moveTo>
                  <a:pt x="78" y="271"/>
                </a:moveTo>
                <a:cubicBezTo>
                  <a:pt x="78" y="261"/>
                  <a:pt x="78" y="261"/>
                  <a:pt x="78" y="261"/>
                </a:cubicBezTo>
                <a:cubicBezTo>
                  <a:pt x="26" y="261"/>
                  <a:pt x="26" y="261"/>
                  <a:pt x="26" y="261"/>
                </a:cubicBezTo>
                <a:cubicBezTo>
                  <a:pt x="26" y="271"/>
                  <a:pt x="26" y="271"/>
                  <a:pt x="26" y="271"/>
                </a:cubicBezTo>
                <a:cubicBezTo>
                  <a:pt x="78" y="271"/>
                  <a:pt x="78" y="271"/>
                  <a:pt x="78" y="271"/>
                </a:cubicBezTo>
                <a:close/>
                <a:moveTo>
                  <a:pt x="125" y="165"/>
                </a:moveTo>
                <a:cubicBezTo>
                  <a:pt x="141" y="165"/>
                  <a:pt x="141" y="165"/>
                  <a:pt x="141" y="165"/>
                </a:cubicBezTo>
                <a:cubicBezTo>
                  <a:pt x="141" y="152"/>
                  <a:pt x="141" y="152"/>
                  <a:pt x="141" y="152"/>
                </a:cubicBezTo>
                <a:cubicBezTo>
                  <a:pt x="153" y="152"/>
                  <a:pt x="153" y="152"/>
                  <a:pt x="153" y="152"/>
                </a:cubicBezTo>
                <a:cubicBezTo>
                  <a:pt x="153" y="137"/>
                  <a:pt x="153" y="137"/>
                  <a:pt x="153" y="137"/>
                </a:cubicBezTo>
                <a:cubicBezTo>
                  <a:pt x="141" y="137"/>
                  <a:pt x="141" y="137"/>
                  <a:pt x="141" y="137"/>
                </a:cubicBezTo>
                <a:cubicBezTo>
                  <a:pt x="141" y="124"/>
                  <a:pt x="141" y="124"/>
                  <a:pt x="141" y="124"/>
                </a:cubicBezTo>
                <a:cubicBezTo>
                  <a:pt x="125" y="124"/>
                  <a:pt x="125" y="124"/>
                  <a:pt x="125" y="124"/>
                </a:cubicBezTo>
                <a:cubicBezTo>
                  <a:pt x="125" y="137"/>
                  <a:pt x="125" y="137"/>
                  <a:pt x="125" y="137"/>
                </a:cubicBezTo>
                <a:cubicBezTo>
                  <a:pt x="113" y="137"/>
                  <a:pt x="113" y="137"/>
                  <a:pt x="113" y="137"/>
                </a:cubicBezTo>
                <a:cubicBezTo>
                  <a:pt x="113" y="152"/>
                  <a:pt x="113" y="152"/>
                  <a:pt x="113" y="152"/>
                </a:cubicBezTo>
                <a:cubicBezTo>
                  <a:pt x="125" y="152"/>
                  <a:pt x="125" y="152"/>
                  <a:pt x="125" y="152"/>
                </a:cubicBezTo>
                <a:cubicBezTo>
                  <a:pt x="125" y="165"/>
                  <a:pt x="125" y="165"/>
                  <a:pt x="125" y="165"/>
                </a:cubicBezTo>
                <a:close/>
                <a:moveTo>
                  <a:pt x="107" y="83"/>
                </a:moveTo>
                <a:cubicBezTo>
                  <a:pt x="107" y="90"/>
                  <a:pt x="112" y="95"/>
                  <a:pt x="119" y="95"/>
                </a:cubicBezTo>
                <a:cubicBezTo>
                  <a:pt x="125" y="95"/>
                  <a:pt x="131" y="90"/>
                  <a:pt x="131" y="83"/>
                </a:cubicBezTo>
                <a:cubicBezTo>
                  <a:pt x="131" y="78"/>
                  <a:pt x="127" y="73"/>
                  <a:pt x="122" y="72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6"/>
                  <a:pt x="121" y="87"/>
                  <a:pt x="119" y="87"/>
                </a:cubicBezTo>
                <a:cubicBezTo>
                  <a:pt x="118" y="87"/>
                  <a:pt x="118" y="87"/>
                  <a:pt x="118" y="87"/>
                </a:cubicBezTo>
                <a:cubicBezTo>
                  <a:pt x="117" y="87"/>
                  <a:pt x="115" y="86"/>
                  <a:pt x="115" y="84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1" y="73"/>
                  <a:pt x="107" y="78"/>
                  <a:pt x="107" y="83"/>
                </a:cubicBezTo>
                <a:close/>
                <a:moveTo>
                  <a:pt x="0" y="87"/>
                </a:moveTo>
                <a:cubicBezTo>
                  <a:pt x="0" y="71"/>
                  <a:pt x="13" y="58"/>
                  <a:pt x="29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115" y="3"/>
                  <a:pt x="115" y="3"/>
                  <a:pt x="115" y="3"/>
                </a:cubicBezTo>
                <a:cubicBezTo>
                  <a:pt x="115" y="1"/>
                  <a:pt x="117" y="0"/>
                  <a:pt x="118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21" y="0"/>
                  <a:pt x="122" y="1"/>
                  <a:pt x="122" y="3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71" y="58"/>
                  <a:pt x="171" y="58"/>
                  <a:pt x="171" y="58"/>
                </a:cubicBezTo>
                <a:cubicBezTo>
                  <a:pt x="171" y="320"/>
                  <a:pt x="171" y="320"/>
                  <a:pt x="171" y="320"/>
                </a:cubicBezTo>
                <a:cubicBezTo>
                  <a:pt x="29" y="320"/>
                  <a:pt x="29" y="320"/>
                  <a:pt x="29" y="320"/>
                </a:cubicBezTo>
                <a:cubicBezTo>
                  <a:pt x="13" y="320"/>
                  <a:pt x="0" y="308"/>
                  <a:pt x="0" y="292"/>
                </a:cubicBezTo>
                <a:cubicBezTo>
                  <a:pt x="0" y="87"/>
                  <a:pt x="0" y="87"/>
                  <a:pt x="0" y="87"/>
                </a:cubicBezTo>
                <a:close/>
                <a:moveTo>
                  <a:pt x="60" y="162"/>
                </a:moveTo>
                <a:cubicBezTo>
                  <a:pt x="53" y="162"/>
                  <a:pt x="48" y="157"/>
                  <a:pt x="48" y="150"/>
                </a:cubicBezTo>
                <a:cubicBezTo>
                  <a:pt x="48" y="144"/>
                  <a:pt x="53" y="138"/>
                  <a:pt x="60" y="138"/>
                </a:cubicBezTo>
                <a:cubicBezTo>
                  <a:pt x="66" y="138"/>
                  <a:pt x="72" y="144"/>
                  <a:pt x="72" y="150"/>
                </a:cubicBezTo>
                <a:cubicBezTo>
                  <a:pt x="72" y="157"/>
                  <a:pt x="66" y="162"/>
                  <a:pt x="60" y="162"/>
                </a:cubicBezTo>
                <a:close/>
                <a:moveTo>
                  <a:pt x="73" y="165"/>
                </a:moveTo>
                <a:cubicBezTo>
                  <a:pt x="81" y="165"/>
                  <a:pt x="88" y="172"/>
                  <a:pt x="88" y="180"/>
                </a:cubicBezTo>
                <a:cubicBezTo>
                  <a:pt x="88" y="191"/>
                  <a:pt x="88" y="191"/>
                  <a:pt x="88" y="191"/>
                </a:cubicBezTo>
                <a:cubicBezTo>
                  <a:pt x="78" y="191"/>
                  <a:pt x="78" y="191"/>
                  <a:pt x="78" y="191"/>
                </a:cubicBezTo>
                <a:cubicBezTo>
                  <a:pt x="78" y="184"/>
                  <a:pt x="78" y="184"/>
                  <a:pt x="78" y="184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5" y="191"/>
                  <a:pt x="75" y="191"/>
                  <a:pt x="75" y="191"/>
                </a:cubicBezTo>
                <a:cubicBezTo>
                  <a:pt x="45" y="191"/>
                  <a:pt x="45" y="191"/>
                  <a:pt x="45" y="191"/>
                </a:cubicBezTo>
                <a:cubicBezTo>
                  <a:pt x="45" y="184"/>
                  <a:pt x="45" y="184"/>
                  <a:pt x="45" y="184"/>
                </a:cubicBezTo>
                <a:cubicBezTo>
                  <a:pt x="42" y="184"/>
                  <a:pt x="42" y="184"/>
                  <a:pt x="42" y="184"/>
                </a:cubicBezTo>
                <a:cubicBezTo>
                  <a:pt x="42" y="191"/>
                  <a:pt x="42" y="191"/>
                  <a:pt x="42" y="191"/>
                </a:cubicBezTo>
                <a:cubicBezTo>
                  <a:pt x="32" y="191"/>
                  <a:pt x="32" y="191"/>
                  <a:pt x="32" y="191"/>
                </a:cubicBezTo>
                <a:cubicBezTo>
                  <a:pt x="32" y="180"/>
                  <a:pt x="32" y="180"/>
                  <a:pt x="32" y="180"/>
                </a:cubicBezTo>
                <a:cubicBezTo>
                  <a:pt x="32" y="172"/>
                  <a:pt x="39" y="165"/>
                  <a:pt x="47" y="165"/>
                </a:cubicBezTo>
                <a:cubicBezTo>
                  <a:pt x="73" y="165"/>
                  <a:pt x="73" y="165"/>
                  <a:pt x="73" y="165"/>
                </a:cubicBezTo>
                <a:close/>
                <a:moveTo>
                  <a:pt x="197" y="58"/>
                </a:moveTo>
                <a:cubicBezTo>
                  <a:pt x="209" y="58"/>
                  <a:pt x="209" y="58"/>
                  <a:pt x="209" y="58"/>
                </a:cubicBezTo>
                <a:cubicBezTo>
                  <a:pt x="225" y="58"/>
                  <a:pt x="237" y="71"/>
                  <a:pt x="237" y="87"/>
                </a:cubicBezTo>
                <a:cubicBezTo>
                  <a:pt x="237" y="292"/>
                  <a:pt x="237" y="292"/>
                  <a:pt x="237" y="292"/>
                </a:cubicBezTo>
                <a:cubicBezTo>
                  <a:pt x="237" y="308"/>
                  <a:pt x="225" y="320"/>
                  <a:pt x="209" y="320"/>
                </a:cubicBezTo>
                <a:cubicBezTo>
                  <a:pt x="197" y="320"/>
                  <a:pt x="197" y="320"/>
                  <a:pt x="197" y="320"/>
                </a:cubicBezTo>
                <a:cubicBezTo>
                  <a:pt x="197" y="58"/>
                  <a:pt x="197" y="58"/>
                  <a:pt x="197" y="58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innerShdw blurRad="25400">
              <a:prstClr val="black">
                <a:alpha val="36000"/>
              </a:prstClr>
            </a:innerShdw>
          </a:effectLst>
        </p:spPr>
        <p:txBody>
          <a:bodyPr vert="horz" wrap="square" lIns="91429" tIns="45715" rIns="91429" bIns="45715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9" name="išľíďè"/>
          <p:cNvSpPr/>
          <p:nvPr/>
        </p:nvSpPr>
        <p:spPr bwMode="auto">
          <a:xfrm>
            <a:off x="529114" y="2451735"/>
            <a:ext cx="2476024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rIns="67500" anchor="t" anchorCtr="0">
            <a:noAutofit/>
          </a:bodyPr>
          <a:lstStyle/>
          <a:p>
            <a:pPr defTabSz="685324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5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课程创建、作业布置、作业提交、作业检测、在线审阅、信息统计等功能模块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0502" y="1066755"/>
            <a:ext cx="4448651" cy="3772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>
              <a:lnSpc>
                <a:spcPct val="110000"/>
              </a:lnSpc>
            </a:pPr>
            <a:r>
              <a:rPr kumimoji="1" lang="en-US" altLang="zh-CN" b="1" dirty="0">
                <a:solidFill>
                  <a:schemeClr val="bg1"/>
                </a:solidFill>
              </a:rPr>
              <a:t>01</a:t>
            </a:r>
            <a:r>
              <a:rPr kumimoji="1" lang="zh-CN" altLang="en-US" b="1" dirty="0">
                <a:solidFill>
                  <a:schemeClr val="bg1"/>
                </a:solidFill>
              </a:rPr>
              <a:t>系统概述</a:t>
            </a:r>
            <a:r>
              <a:rPr kumimoji="1" lang="en-US" altLang="zh-CN" b="1" dirty="0">
                <a:solidFill>
                  <a:schemeClr val="bg1"/>
                </a:solidFill>
              </a:rPr>
              <a:t>-</a:t>
            </a:r>
            <a:r>
              <a:rPr kumimoji="1" lang="zh-CN" altLang="en-US" b="1" dirty="0">
                <a:solidFill>
                  <a:schemeClr val="bg1"/>
                </a:solidFill>
              </a:rPr>
              <a:t>系统简介</a:t>
            </a:r>
            <a:endParaRPr kumimoji="1" lang="zh-CN" altLang="en-US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649053" y="2451735"/>
            <a:ext cx="2895224" cy="45713"/>
          </a:xfrm>
          <a:prstGeom prst="ellipse">
            <a:avLst/>
          </a:prstGeom>
          <a:gradFill>
            <a:gsLst>
              <a:gs pos="100000">
                <a:schemeClr val="bg1">
                  <a:lumMod val="75000"/>
                  <a:alpha val="17000"/>
                </a:schemeClr>
              </a:gs>
              <a:gs pos="24000">
                <a:schemeClr val="bg1">
                  <a:lumMod val="95000"/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797367" y="2451735"/>
            <a:ext cx="2895224" cy="45713"/>
          </a:xfrm>
          <a:prstGeom prst="ellipse">
            <a:avLst/>
          </a:prstGeom>
          <a:gradFill>
            <a:gsLst>
              <a:gs pos="100000">
                <a:schemeClr val="bg1">
                  <a:lumMod val="75000"/>
                  <a:alpha val="17000"/>
                </a:schemeClr>
              </a:gs>
              <a:gs pos="24000">
                <a:schemeClr val="bg1">
                  <a:lumMod val="95000"/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731920" y="4932045"/>
            <a:ext cx="2895224" cy="45713"/>
          </a:xfrm>
          <a:prstGeom prst="ellipse">
            <a:avLst/>
          </a:prstGeom>
          <a:gradFill>
            <a:gsLst>
              <a:gs pos="100000">
                <a:schemeClr val="bg1">
                  <a:lumMod val="75000"/>
                  <a:alpha val="17000"/>
                </a:schemeClr>
              </a:gs>
              <a:gs pos="24000">
                <a:schemeClr val="bg1">
                  <a:lumMod val="95000"/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880235" y="4932045"/>
            <a:ext cx="2895224" cy="45713"/>
          </a:xfrm>
          <a:prstGeom prst="ellipse">
            <a:avLst/>
          </a:prstGeom>
          <a:gradFill>
            <a:gsLst>
              <a:gs pos="100000">
                <a:schemeClr val="bg1">
                  <a:lumMod val="75000"/>
                  <a:alpha val="17000"/>
                </a:schemeClr>
              </a:gs>
              <a:gs pos="24000">
                <a:schemeClr val="bg1">
                  <a:lumMod val="95000"/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735455" y="3721894"/>
            <a:ext cx="2087880" cy="45720"/>
          </a:xfrm>
          <a:prstGeom prst="ellipse">
            <a:avLst/>
          </a:prstGeom>
          <a:gradFill>
            <a:gsLst>
              <a:gs pos="100000">
                <a:schemeClr val="bg1">
                  <a:lumMod val="75000"/>
                  <a:alpha val="17000"/>
                </a:schemeClr>
              </a:gs>
              <a:gs pos="24000">
                <a:schemeClr val="bg1">
                  <a:lumMod val="95000"/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512118" y="3721894"/>
            <a:ext cx="2087880" cy="45720"/>
          </a:xfrm>
          <a:prstGeom prst="ellipse">
            <a:avLst/>
          </a:prstGeom>
          <a:gradFill>
            <a:gsLst>
              <a:gs pos="100000">
                <a:schemeClr val="bg1">
                  <a:lumMod val="75000"/>
                  <a:alpha val="17000"/>
                </a:schemeClr>
              </a:gs>
              <a:gs pos="24000">
                <a:schemeClr val="bg1">
                  <a:lumMod val="95000"/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40830" y="2562701"/>
            <a:ext cx="2207895" cy="78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5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支持按实际课程创建作业集，可选个人和小组作业不同形式</a:t>
            </a:r>
            <a:endParaRPr lang="zh-CN" altLang="en-US" sz="15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9114" y="4241959"/>
            <a:ext cx="2371249" cy="3231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5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实现课程作业全过程管理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640830" y="4083844"/>
            <a:ext cx="2207895" cy="5539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5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帮助学校动态掌握课程作业质量情况</a:t>
            </a:r>
          </a:p>
        </p:txBody>
      </p:sp>
      <p:sp>
        <p:nvSpPr>
          <p:cNvPr id="13" name="Shape 1634"/>
          <p:cNvSpPr/>
          <p:nvPr/>
        </p:nvSpPr>
        <p:spPr>
          <a:xfrm>
            <a:off x="5742147" y="4220527"/>
            <a:ext cx="436721" cy="4371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96" h="21594" extrusionOk="0">
                <a:moveTo>
                  <a:pt x="20165" y="5"/>
                </a:moveTo>
                <a:cubicBezTo>
                  <a:pt x="19915" y="37"/>
                  <a:pt x="19697" y="214"/>
                  <a:pt x="19624" y="474"/>
                </a:cubicBezTo>
                <a:cubicBezTo>
                  <a:pt x="19621" y="492"/>
                  <a:pt x="19122" y="2218"/>
                  <a:pt x="17620" y="2962"/>
                </a:cubicBezTo>
                <a:cubicBezTo>
                  <a:pt x="16184" y="3674"/>
                  <a:pt x="15501" y="4542"/>
                  <a:pt x="15178" y="5241"/>
                </a:cubicBezTo>
                <a:cubicBezTo>
                  <a:pt x="14016" y="4263"/>
                  <a:pt x="12583" y="3707"/>
                  <a:pt x="11050" y="3707"/>
                </a:cubicBezTo>
                <a:cubicBezTo>
                  <a:pt x="9316" y="3707"/>
                  <a:pt x="7688" y="4387"/>
                  <a:pt x="6463" y="5621"/>
                </a:cubicBezTo>
                <a:lnTo>
                  <a:pt x="1897" y="10223"/>
                </a:lnTo>
                <a:cubicBezTo>
                  <a:pt x="-632" y="12772"/>
                  <a:pt x="-632" y="16915"/>
                  <a:pt x="1897" y="19464"/>
                </a:cubicBezTo>
                <a:lnTo>
                  <a:pt x="2111" y="19679"/>
                </a:lnTo>
                <a:cubicBezTo>
                  <a:pt x="3336" y="20916"/>
                  <a:pt x="4966" y="21594"/>
                  <a:pt x="6698" y="21594"/>
                </a:cubicBezTo>
                <a:cubicBezTo>
                  <a:pt x="8431" y="21594"/>
                  <a:pt x="10061" y="20916"/>
                  <a:pt x="11286" y="19679"/>
                </a:cubicBezTo>
                <a:lnTo>
                  <a:pt x="15846" y="15084"/>
                </a:lnTo>
                <a:cubicBezTo>
                  <a:pt x="18241" y="12670"/>
                  <a:pt x="18342" y="8839"/>
                  <a:pt x="16202" y="6272"/>
                </a:cubicBezTo>
                <a:cubicBezTo>
                  <a:pt x="16232" y="5981"/>
                  <a:pt x="16451" y="4999"/>
                  <a:pt x="18189" y="4137"/>
                </a:cubicBezTo>
                <a:cubicBezTo>
                  <a:pt x="20205" y="3138"/>
                  <a:pt x="20845" y="927"/>
                  <a:pt x="20872" y="832"/>
                </a:cubicBezTo>
                <a:cubicBezTo>
                  <a:pt x="20968" y="485"/>
                  <a:pt x="20767" y="125"/>
                  <a:pt x="20423" y="27"/>
                </a:cubicBezTo>
                <a:cubicBezTo>
                  <a:pt x="20337" y="2"/>
                  <a:pt x="20249" y="-6"/>
                  <a:pt x="20165" y="5"/>
                </a:cubicBezTo>
                <a:close/>
                <a:moveTo>
                  <a:pt x="11045" y="5014"/>
                </a:moveTo>
                <a:cubicBezTo>
                  <a:pt x="12433" y="5014"/>
                  <a:pt x="13737" y="5554"/>
                  <a:pt x="14718" y="6543"/>
                </a:cubicBezTo>
                <a:lnTo>
                  <a:pt x="14932" y="6758"/>
                </a:lnTo>
                <a:cubicBezTo>
                  <a:pt x="16957" y="8797"/>
                  <a:pt x="16957" y="12116"/>
                  <a:pt x="14932" y="14157"/>
                </a:cubicBezTo>
                <a:lnTo>
                  <a:pt x="14330" y="14764"/>
                </a:lnTo>
                <a:cubicBezTo>
                  <a:pt x="9349" y="11981"/>
                  <a:pt x="7244" y="8101"/>
                  <a:pt x="6786" y="7139"/>
                </a:cubicBezTo>
                <a:lnTo>
                  <a:pt x="7377" y="6543"/>
                </a:lnTo>
                <a:cubicBezTo>
                  <a:pt x="8357" y="5554"/>
                  <a:pt x="9658" y="5014"/>
                  <a:pt x="11045" y="5014"/>
                </a:cubicBezTo>
                <a:close/>
                <a:moveTo>
                  <a:pt x="6304" y="7624"/>
                </a:moveTo>
                <a:cubicBezTo>
                  <a:pt x="6960" y="8943"/>
                  <a:pt x="9098" y="12533"/>
                  <a:pt x="13859" y="15244"/>
                </a:cubicBezTo>
                <a:lnTo>
                  <a:pt x="10372" y="18758"/>
                </a:lnTo>
                <a:cubicBezTo>
                  <a:pt x="9392" y="19748"/>
                  <a:pt x="8085" y="20292"/>
                  <a:pt x="6698" y="20292"/>
                </a:cubicBezTo>
                <a:cubicBezTo>
                  <a:pt x="5312" y="20292"/>
                  <a:pt x="4010" y="19748"/>
                  <a:pt x="3030" y="18758"/>
                </a:cubicBezTo>
                <a:lnTo>
                  <a:pt x="2817" y="18543"/>
                </a:lnTo>
                <a:cubicBezTo>
                  <a:pt x="793" y="16503"/>
                  <a:pt x="793" y="13183"/>
                  <a:pt x="2817" y="11144"/>
                </a:cubicBezTo>
                <a:lnTo>
                  <a:pt x="6304" y="7624"/>
                </a:lnTo>
                <a:close/>
                <a:moveTo>
                  <a:pt x="12156" y="8650"/>
                </a:moveTo>
                <a:cubicBezTo>
                  <a:pt x="12074" y="8650"/>
                  <a:pt x="11990" y="8680"/>
                  <a:pt x="11926" y="8744"/>
                </a:cubicBezTo>
                <a:lnTo>
                  <a:pt x="10782" y="9897"/>
                </a:lnTo>
                <a:cubicBezTo>
                  <a:pt x="10655" y="10024"/>
                  <a:pt x="10655" y="10233"/>
                  <a:pt x="10782" y="10361"/>
                </a:cubicBezTo>
                <a:cubicBezTo>
                  <a:pt x="10846" y="10424"/>
                  <a:pt x="10930" y="10460"/>
                  <a:pt x="11012" y="10460"/>
                </a:cubicBezTo>
                <a:cubicBezTo>
                  <a:pt x="11096" y="10460"/>
                  <a:pt x="11179" y="10424"/>
                  <a:pt x="11242" y="10361"/>
                </a:cubicBezTo>
                <a:lnTo>
                  <a:pt x="12386" y="9208"/>
                </a:lnTo>
                <a:cubicBezTo>
                  <a:pt x="12513" y="9080"/>
                  <a:pt x="12513" y="8871"/>
                  <a:pt x="12386" y="8744"/>
                </a:cubicBezTo>
                <a:cubicBezTo>
                  <a:pt x="12323" y="8680"/>
                  <a:pt x="12239" y="8650"/>
                  <a:pt x="12156" y="8650"/>
                </a:cubicBezTo>
                <a:close/>
                <a:moveTo>
                  <a:pt x="5056" y="10239"/>
                </a:moveTo>
                <a:cubicBezTo>
                  <a:pt x="4973" y="10239"/>
                  <a:pt x="4890" y="10269"/>
                  <a:pt x="4826" y="10333"/>
                </a:cubicBezTo>
                <a:lnTo>
                  <a:pt x="3813" y="11359"/>
                </a:lnTo>
                <a:cubicBezTo>
                  <a:pt x="1943" y="13185"/>
                  <a:pt x="1599" y="15090"/>
                  <a:pt x="2822" y="16871"/>
                </a:cubicBezTo>
                <a:cubicBezTo>
                  <a:pt x="2886" y="16962"/>
                  <a:pt x="2988" y="17015"/>
                  <a:pt x="3091" y="17015"/>
                </a:cubicBezTo>
                <a:cubicBezTo>
                  <a:pt x="3153" y="17015"/>
                  <a:pt x="3222" y="16992"/>
                  <a:pt x="3277" y="16954"/>
                </a:cubicBezTo>
                <a:cubicBezTo>
                  <a:pt x="3424" y="16851"/>
                  <a:pt x="3460" y="16648"/>
                  <a:pt x="3359" y="16501"/>
                </a:cubicBezTo>
                <a:cubicBezTo>
                  <a:pt x="2325" y="14997"/>
                  <a:pt x="2628" y="13423"/>
                  <a:pt x="4268" y="11823"/>
                </a:cubicBezTo>
                <a:lnTo>
                  <a:pt x="5286" y="10797"/>
                </a:lnTo>
                <a:cubicBezTo>
                  <a:pt x="5412" y="10669"/>
                  <a:pt x="5412" y="10460"/>
                  <a:pt x="5286" y="10333"/>
                </a:cubicBezTo>
                <a:cubicBezTo>
                  <a:pt x="5223" y="10269"/>
                  <a:pt x="5139" y="10239"/>
                  <a:pt x="5056" y="10239"/>
                </a:cubicBezTo>
                <a:close/>
                <a:moveTo>
                  <a:pt x="3655" y="17125"/>
                </a:moveTo>
                <a:cubicBezTo>
                  <a:pt x="3572" y="17125"/>
                  <a:pt x="3488" y="17155"/>
                  <a:pt x="3425" y="17219"/>
                </a:cubicBezTo>
                <a:cubicBezTo>
                  <a:pt x="3298" y="17347"/>
                  <a:pt x="3298" y="17555"/>
                  <a:pt x="3425" y="17682"/>
                </a:cubicBezTo>
                <a:lnTo>
                  <a:pt x="3578" y="17837"/>
                </a:lnTo>
                <a:cubicBezTo>
                  <a:pt x="3641" y="17900"/>
                  <a:pt x="3724" y="17930"/>
                  <a:pt x="3808" y="17930"/>
                </a:cubicBezTo>
                <a:cubicBezTo>
                  <a:pt x="3890" y="17930"/>
                  <a:pt x="3975" y="17900"/>
                  <a:pt x="4038" y="17837"/>
                </a:cubicBezTo>
                <a:cubicBezTo>
                  <a:pt x="4163" y="17709"/>
                  <a:pt x="4159" y="17501"/>
                  <a:pt x="4032" y="17373"/>
                </a:cubicBezTo>
                <a:lnTo>
                  <a:pt x="3884" y="17219"/>
                </a:lnTo>
                <a:cubicBezTo>
                  <a:pt x="3821" y="17155"/>
                  <a:pt x="3737" y="17125"/>
                  <a:pt x="3655" y="17125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miter lim="400000"/>
          </a:ln>
        </p:spPr>
        <p:txBody>
          <a:bodyPr lIns="28575" tIns="28575" rIns="28575" bIns="28575" anchor="ctr"/>
          <a:lstStyle/>
          <a:p>
            <a:pPr defTabSz="185738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5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Freeform 25"/>
          <p:cNvSpPr>
            <a:spLocks noEditPoints="1"/>
          </p:cNvSpPr>
          <p:nvPr/>
        </p:nvSpPr>
        <p:spPr bwMode="auto">
          <a:xfrm flipH="1">
            <a:off x="3166500" y="4187703"/>
            <a:ext cx="432136" cy="407950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  <a:effectLst/>
        </p:spPr>
        <p:txBody>
          <a:bodyPr vert="horz" wrap="square" lIns="91419" tIns="45710" rIns="91419" bIns="45710" numCol="1" anchor="t" anchorCtr="0" compatLnSpc="1"/>
          <a:lstStyle/>
          <a:p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13359" y="3025616"/>
            <a:ext cx="1380649" cy="14156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kumimoji="1" lang="zh-CN" altLang="en-US" sz="405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系 统简 介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1C336720-AD93-46D1-8D59-4F7511F8D6B0}"/>
              </a:ext>
            </a:extLst>
          </p:cNvPr>
          <p:cNvSpPr txBox="1"/>
          <p:nvPr/>
        </p:nvSpPr>
        <p:spPr>
          <a:xfrm>
            <a:off x="846259" y="344575"/>
            <a:ext cx="3315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课程作业管理系统介绍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2B8597E4-BF3F-4524-87D0-A1109847CA4A}"/>
              </a:ext>
            </a:extLst>
          </p:cNvPr>
          <p:cNvSpPr txBox="1"/>
          <p:nvPr/>
        </p:nvSpPr>
        <p:spPr>
          <a:xfrm>
            <a:off x="468630" y="1074618"/>
            <a:ext cx="4187190" cy="3772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>
              <a:lnSpc>
                <a:spcPct val="110000"/>
              </a:lnSpc>
            </a:pPr>
            <a:r>
              <a:rPr kumimoji="1" lang="en-US" altLang="zh-CN" b="1" dirty="0">
                <a:solidFill>
                  <a:schemeClr val="accent1">
                    <a:lumMod val="75000"/>
                  </a:schemeClr>
                </a:solidFill>
              </a:rPr>
              <a:t>2 </a:t>
            </a:r>
            <a:r>
              <a:rPr kumimoji="1" lang="zh-CN" altLang="en-US" b="1" dirty="0">
                <a:solidFill>
                  <a:schemeClr val="accent1">
                    <a:lumMod val="75000"/>
                  </a:schemeClr>
                </a:solidFill>
              </a:rPr>
              <a:t>系统简介</a:t>
            </a:r>
            <a:r>
              <a:rPr kumimoji="1" lang="zh-CN" altLang="en-US" b="1" dirty="0">
                <a:solidFill>
                  <a:schemeClr val="bg1"/>
                </a:solidFill>
              </a:rPr>
              <a:t>景</a:t>
            </a:r>
            <a:endParaRPr kumimoji="1" lang="zh-CN" altLang="en-US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标题 3">
            <a:extLst>
              <a:ext uri="{FF2B5EF4-FFF2-40B4-BE49-F238E27FC236}">
                <a16:creationId xmlns:a16="http://schemas.microsoft.com/office/drawing/2014/main" xmlns="" id="{B68DCBE4-CF9B-47A7-90D6-F6B26647D462}"/>
              </a:ext>
            </a:extLst>
          </p:cNvPr>
          <p:cNvSpPr/>
          <p:nvPr/>
        </p:nvSpPr>
        <p:spPr>
          <a:xfrm>
            <a:off x="314325" y="340360"/>
            <a:ext cx="342265" cy="473075"/>
          </a:xfrm>
        </p:spPr>
        <p:txBody>
          <a:bodyPr anchor="b">
            <a:scene3d>
              <a:camera prst="orthographicFront"/>
              <a:lightRig rig="threePt" dir="t"/>
            </a:scene3d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一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000">
        <p:random/>
      </p:transition>
    </mc:Choice>
    <mc:Fallback xmlns="">
      <p:transition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9" grpId="0"/>
      <p:bldP spid="10" grpId="0"/>
      <p:bldP spid="11" grpId="0"/>
      <p:bldP spid="12" grpId="0"/>
      <p:bldP spid="13" grpId="0" animBg="1"/>
      <p:bldP spid="16" grpId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6"/>
          <p:cNvSpPr/>
          <p:nvPr/>
        </p:nvSpPr>
        <p:spPr bwMode="auto">
          <a:xfrm>
            <a:off x="2690336" y="2937191"/>
            <a:ext cx="407987" cy="474663"/>
          </a:xfrm>
          <a:custGeom>
            <a:avLst/>
            <a:gdLst>
              <a:gd name="T0" fmla="*/ 128 w 257"/>
              <a:gd name="T1" fmla="*/ 0 h 299"/>
              <a:gd name="T2" fmla="*/ 192 w 257"/>
              <a:gd name="T3" fmla="*/ 38 h 299"/>
              <a:gd name="T4" fmla="*/ 257 w 257"/>
              <a:gd name="T5" fmla="*/ 76 h 299"/>
              <a:gd name="T6" fmla="*/ 257 w 257"/>
              <a:gd name="T7" fmla="*/ 150 h 299"/>
              <a:gd name="T8" fmla="*/ 257 w 257"/>
              <a:gd name="T9" fmla="*/ 224 h 299"/>
              <a:gd name="T10" fmla="*/ 192 w 257"/>
              <a:gd name="T11" fmla="*/ 261 h 299"/>
              <a:gd name="T12" fmla="*/ 128 w 257"/>
              <a:gd name="T13" fmla="*/ 299 h 299"/>
              <a:gd name="T14" fmla="*/ 63 w 257"/>
              <a:gd name="T15" fmla="*/ 261 h 299"/>
              <a:gd name="T16" fmla="*/ 0 w 257"/>
              <a:gd name="T17" fmla="*/ 224 h 299"/>
              <a:gd name="T18" fmla="*/ 0 w 257"/>
              <a:gd name="T19" fmla="*/ 150 h 299"/>
              <a:gd name="T20" fmla="*/ 0 w 257"/>
              <a:gd name="T21" fmla="*/ 76 h 299"/>
              <a:gd name="T22" fmla="*/ 63 w 257"/>
              <a:gd name="T23" fmla="*/ 38 h 299"/>
              <a:gd name="T24" fmla="*/ 128 w 257"/>
              <a:gd name="T25" fmla="*/ 0 h 299"/>
              <a:gd name="T26" fmla="*/ 128 w 257"/>
              <a:gd name="T27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7" h="299">
                <a:moveTo>
                  <a:pt x="128" y="0"/>
                </a:moveTo>
                <a:lnTo>
                  <a:pt x="192" y="38"/>
                </a:lnTo>
                <a:lnTo>
                  <a:pt x="257" y="76"/>
                </a:lnTo>
                <a:lnTo>
                  <a:pt x="257" y="150"/>
                </a:lnTo>
                <a:lnTo>
                  <a:pt x="257" y="224"/>
                </a:lnTo>
                <a:lnTo>
                  <a:pt x="192" y="261"/>
                </a:lnTo>
                <a:lnTo>
                  <a:pt x="128" y="299"/>
                </a:lnTo>
                <a:lnTo>
                  <a:pt x="63" y="261"/>
                </a:lnTo>
                <a:lnTo>
                  <a:pt x="0" y="224"/>
                </a:lnTo>
                <a:lnTo>
                  <a:pt x="0" y="150"/>
                </a:lnTo>
                <a:lnTo>
                  <a:pt x="0" y="76"/>
                </a:lnTo>
                <a:lnTo>
                  <a:pt x="63" y="38"/>
                </a:lnTo>
                <a:lnTo>
                  <a:pt x="128" y="0"/>
                </a:lnTo>
                <a:lnTo>
                  <a:pt x="12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1601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0" name="Freeform 7"/>
          <p:cNvSpPr/>
          <p:nvPr/>
        </p:nvSpPr>
        <p:spPr bwMode="auto">
          <a:xfrm>
            <a:off x="4331413" y="2233261"/>
            <a:ext cx="411162" cy="474663"/>
          </a:xfrm>
          <a:custGeom>
            <a:avLst/>
            <a:gdLst>
              <a:gd name="T0" fmla="*/ 129 w 259"/>
              <a:gd name="T1" fmla="*/ 0 h 299"/>
              <a:gd name="T2" fmla="*/ 194 w 259"/>
              <a:gd name="T3" fmla="*/ 38 h 299"/>
              <a:gd name="T4" fmla="*/ 259 w 259"/>
              <a:gd name="T5" fmla="*/ 74 h 299"/>
              <a:gd name="T6" fmla="*/ 259 w 259"/>
              <a:gd name="T7" fmla="*/ 149 h 299"/>
              <a:gd name="T8" fmla="*/ 259 w 259"/>
              <a:gd name="T9" fmla="*/ 223 h 299"/>
              <a:gd name="T10" fmla="*/ 194 w 259"/>
              <a:gd name="T11" fmla="*/ 261 h 299"/>
              <a:gd name="T12" fmla="*/ 129 w 259"/>
              <a:gd name="T13" fmla="*/ 299 h 299"/>
              <a:gd name="T14" fmla="*/ 64 w 259"/>
              <a:gd name="T15" fmla="*/ 261 h 299"/>
              <a:gd name="T16" fmla="*/ 0 w 259"/>
              <a:gd name="T17" fmla="*/ 223 h 299"/>
              <a:gd name="T18" fmla="*/ 0 w 259"/>
              <a:gd name="T19" fmla="*/ 149 h 299"/>
              <a:gd name="T20" fmla="*/ 0 w 259"/>
              <a:gd name="T21" fmla="*/ 74 h 299"/>
              <a:gd name="T22" fmla="*/ 64 w 259"/>
              <a:gd name="T23" fmla="*/ 38 h 299"/>
              <a:gd name="T24" fmla="*/ 129 w 259"/>
              <a:gd name="T25" fmla="*/ 0 h 299"/>
              <a:gd name="T26" fmla="*/ 129 w 259"/>
              <a:gd name="T27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9" h="299">
                <a:moveTo>
                  <a:pt x="129" y="0"/>
                </a:moveTo>
                <a:lnTo>
                  <a:pt x="194" y="38"/>
                </a:lnTo>
                <a:lnTo>
                  <a:pt x="259" y="74"/>
                </a:lnTo>
                <a:lnTo>
                  <a:pt x="259" y="149"/>
                </a:lnTo>
                <a:lnTo>
                  <a:pt x="259" y="223"/>
                </a:lnTo>
                <a:lnTo>
                  <a:pt x="194" y="261"/>
                </a:lnTo>
                <a:lnTo>
                  <a:pt x="129" y="299"/>
                </a:lnTo>
                <a:lnTo>
                  <a:pt x="64" y="261"/>
                </a:lnTo>
                <a:lnTo>
                  <a:pt x="0" y="223"/>
                </a:lnTo>
                <a:lnTo>
                  <a:pt x="0" y="149"/>
                </a:lnTo>
                <a:lnTo>
                  <a:pt x="0" y="74"/>
                </a:lnTo>
                <a:lnTo>
                  <a:pt x="64" y="38"/>
                </a:lnTo>
                <a:lnTo>
                  <a:pt x="129" y="0"/>
                </a:lnTo>
                <a:lnTo>
                  <a:pt x="129" y="0"/>
                </a:lnTo>
                <a:close/>
              </a:path>
            </a:pathLst>
          </a:custGeom>
          <a:solidFill>
            <a:srgbClr val="FF9934"/>
          </a:solidFill>
          <a:ln>
            <a:noFill/>
          </a:ln>
        </p:spPr>
        <p:txBody>
          <a:bodyPr/>
          <a:lstStyle/>
          <a:p>
            <a:endParaRPr lang="zh-CN" altLang="en-US" sz="1601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2" name="Freeform 9"/>
          <p:cNvSpPr/>
          <p:nvPr/>
        </p:nvSpPr>
        <p:spPr bwMode="auto">
          <a:xfrm>
            <a:off x="5565595" y="4938134"/>
            <a:ext cx="412750" cy="474663"/>
          </a:xfrm>
          <a:custGeom>
            <a:avLst/>
            <a:gdLst>
              <a:gd name="T0" fmla="*/ 130 w 260"/>
              <a:gd name="T1" fmla="*/ 0 h 299"/>
              <a:gd name="T2" fmla="*/ 195 w 260"/>
              <a:gd name="T3" fmla="*/ 38 h 299"/>
              <a:gd name="T4" fmla="*/ 260 w 260"/>
              <a:gd name="T5" fmla="*/ 76 h 299"/>
              <a:gd name="T6" fmla="*/ 260 w 260"/>
              <a:gd name="T7" fmla="*/ 150 h 299"/>
              <a:gd name="T8" fmla="*/ 260 w 260"/>
              <a:gd name="T9" fmla="*/ 224 h 299"/>
              <a:gd name="T10" fmla="*/ 195 w 260"/>
              <a:gd name="T11" fmla="*/ 261 h 299"/>
              <a:gd name="T12" fmla="*/ 130 w 260"/>
              <a:gd name="T13" fmla="*/ 299 h 299"/>
              <a:gd name="T14" fmla="*/ 65 w 260"/>
              <a:gd name="T15" fmla="*/ 261 h 299"/>
              <a:gd name="T16" fmla="*/ 0 w 260"/>
              <a:gd name="T17" fmla="*/ 224 h 299"/>
              <a:gd name="T18" fmla="*/ 0 w 260"/>
              <a:gd name="T19" fmla="*/ 150 h 299"/>
              <a:gd name="T20" fmla="*/ 0 w 260"/>
              <a:gd name="T21" fmla="*/ 76 h 299"/>
              <a:gd name="T22" fmla="*/ 65 w 260"/>
              <a:gd name="T23" fmla="*/ 38 h 299"/>
              <a:gd name="T24" fmla="*/ 130 w 260"/>
              <a:gd name="T25" fmla="*/ 0 h 299"/>
              <a:gd name="T26" fmla="*/ 130 w 260"/>
              <a:gd name="T27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0" h="299">
                <a:moveTo>
                  <a:pt x="130" y="0"/>
                </a:moveTo>
                <a:lnTo>
                  <a:pt x="195" y="38"/>
                </a:lnTo>
                <a:lnTo>
                  <a:pt x="260" y="76"/>
                </a:lnTo>
                <a:lnTo>
                  <a:pt x="260" y="150"/>
                </a:lnTo>
                <a:lnTo>
                  <a:pt x="260" y="224"/>
                </a:lnTo>
                <a:lnTo>
                  <a:pt x="195" y="261"/>
                </a:lnTo>
                <a:lnTo>
                  <a:pt x="130" y="299"/>
                </a:lnTo>
                <a:lnTo>
                  <a:pt x="65" y="261"/>
                </a:lnTo>
                <a:lnTo>
                  <a:pt x="0" y="224"/>
                </a:lnTo>
                <a:lnTo>
                  <a:pt x="0" y="150"/>
                </a:lnTo>
                <a:lnTo>
                  <a:pt x="0" y="76"/>
                </a:lnTo>
                <a:lnTo>
                  <a:pt x="65" y="38"/>
                </a:lnTo>
                <a:lnTo>
                  <a:pt x="130" y="0"/>
                </a:lnTo>
                <a:lnTo>
                  <a:pt x="13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1601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3" name="Freeform 10"/>
          <p:cNvSpPr/>
          <p:nvPr/>
        </p:nvSpPr>
        <p:spPr bwMode="auto">
          <a:xfrm>
            <a:off x="3675775" y="2937191"/>
            <a:ext cx="409575" cy="474663"/>
          </a:xfrm>
          <a:custGeom>
            <a:avLst/>
            <a:gdLst>
              <a:gd name="T0" fmla="*/ 128 w 258"/>
              <a:gd name="T1" fmla="*/ 0 h 299"/>
              <a:gd name="T2" fmla="*/ 193 w 258"/>
              <a:gd name="T3" fmla="*/ 38 h 299"/>
              <a:gd name="T4" fmla="*/ 258 w 258"/>
              <a:gd name="T5" fmla="*/ 76 h 299"/>
              <a:gd name="T6" fmla="*/ 258 w 258"/>
              <a:gd name="T7" fmla="*/ 150 h 299"/>
              <a:gd name="T8" fmla="*/ 258 w 258"/>
              <a:gd name="T9" fmla="*/ 223 h 299"/>
              <a:gd name="T10" fmla="*/ 193 w 258"/>
              <a:gd name="T11" fmla="*/ 261 h 299"/>
              <a:gd name="T12" fmla="*/ 128 w 258"/>
              <a:gd name="T13" fmla="*/ 299 h 299"/>
              <a:gd name="T14" fmla="*/ 63 w 258"/>
              <a:gd name="T15" fmla="*/ 261 h 299"/>
              <a:gd name="T16" fmla="*/ 0 w 258"/>
              <a:gd name="T17" fmla="*/ 223 h 299"/>
              <a:gd name="T18" fmla="*/ 0 w 258"/>
              <a:gd name="T19" fmla="*/ 150 h 299"/>
              <a:gd name="T20" fmla="*/ 0 w 258"/>
              <a:gd name="T21" fmla="*/ 76 h 299"/>
              <a:gd name="T22" fmla="*/ 63 w 258"/>
              <a:gd name="T23" fmla="*/ 38 h 299"/>
              <a:gd name="T24" fmla="*/ 128 w 258"/>
              <a:gd name="T25" fmla="*/ 0 h 299"/>
              <a:gd name="T26" fmla="*/ 128 w 258"/>
              <a:gd name="T27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8" h="299">
                <a:moveTo>
                  <a:pt x="128" y="0"/>
                </a:moveTo>
                <a:lnTo>
                  <a:pt x="193" y="38"/>
                </a:lnTo>
                <a:lnTo>
                  <a:pt x="258" y="76"/>
                </a:lnTo>
                <a:lnTo>
                  <a:pt x="258" y="150"/>
                </a:lnTo>
                <a:lnTo>
                  <a:pt x="258" y="223"/>
                </a:lnTo>
                <a:lnTo>
                  <a:pt x="193" y="261"/>
                </a:lnTo>
                <a:lnTo>
                  <a:pt x="128" y="299"/>
                </a:lnTo>
                <a:lnTo>
                  <a:pt x="63" y="261"/>
                </a:lnTo>
                <a:lnTo>
                  <a:pt x="0" y="223"/>
                </a:lnTo>
                <a:lnTo>
                  <a:pt x="0" y="150"/>
                </a:lnTo>
                <a:lnTo>
                  <a:pt x="0" y="76"/>
                </a:lnTo>
                <a:lnTo>
                  <a:pt x="63" y="38"/>
                </a:lnTo>
                <a:lnTo>
                  <a:pt x="128" y="0"/>
                </a:lnTo>
                <a:lnTo>
                  <a:pt x="128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sz="1601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4" name="Freeform 11"/>
          <p:cNvSpPr/>
          <p:nvPr/>
        </p:nvSpPr>
        <p:spPr bwMode="auto">
          <a:xfrm>
            <a:off x="2694920" y="4758544"/>
            <a:ext cx="409575" cy="471488"/>
          </a:xfrm>
          <a:custGeom>
            <a:avLst/>
            <a:gdLst>
              <a:gd name="T0" fmla="*/ 130 w 258"/>
              <a:gd name="T1" fmla="*/ 0 h 297"/>
              <a:gd name="T2" fmla="*/ 193 w 258"/>
              <a:gd name="T3" fmla="*/ 36 h 297"/>
              <a:gd name="T4" fmla="*/ 258 w 258"/>
              <a:gd name="T5" fmla="*/ 74 h 297"/>
              <a:gd name="T6" fmla="*/ 258 w 258"/>
              <a:gd name="T7" fmla="*/ 148 h 297"/>
              <a:gd name="T8" fmla="*/ 258 w 258"/>
              <a:gd name="T9" fmla="*/ 223 h 297"/>
              <a:gd name="T10" fmla="*/ 193 w 258"/>
              <a:gd name="T11" fmla="*/ 261 h 297"/>
              <a:gd name="T12" fmla="*/ 130 w 258"/>
              <a:gd name="T13" fmla="*/ 297 h 297"/>
              <a:gd name="T14" fmla="*/ 65 w 258"/>
              <a:gd name="T15" fmla="*/ 261 h 297"/>
              <a:gd name="T16" fmla="*/ 0 w 258"/>
              <a:gd name="T17" fmla="*/ 223 h 297"/>
              <a:gd name="T18" fmla="*/ 0 w 258"/>
              <a:gd name="T19" fmla="*/ 148 h 297"/>
              <a:gd name="T20" fmla="*/ 0 w 258"/>
              <a:gd name="T21" fmla="*/ 74 h 297"/>
              <a:gd name="T22" fmla="*/ 65 w 258"/>
              <a:gd name="T23" fmla="*/ 36 h 297"/>
              <a:gd name="T24" fmla="*/ 130 w 258"/>
              <a:gd name="T25" fmla="*/ 0 h 297"/>
              <a:gd name="T26" fmla="*/ 130 w 258"/>
              <a:gd name="T27" fmla="*/ 0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8" h="297">
                <a:moveTo>
                  <a:pt x="130" y="0"/>
                </a:moveTo>
                <a:lnTo>
                  <a:pt x="193" y="36"/>
                </a:lnTo>
                <a:lnTo>
                  <a:pt x="258" y="74"/>
                </a:lnTo>
                <a:lnTo>
                  <a:pt x="258" y="148"/>
                </a:lnTo>
                <a:lnTo>
                  <a:pt x="258" y="223"/>
                </a:lnTo>
                <a:lnTo>
                  <a:pt x="193" y="261"/>
                </a:lnTo>
                <a:lnTo>
                  <a:pt x="130" y="297"/>
                </a:lnTo>
                <a:lnTo>
                  <a:pt x="65" y="261"/>
                </a:lnTo>
                <a:lnTo>
                  <a:pt x="0" y="223"/>
                </a:lnTo>
                <a:lnTo>
                  <a:pt x="0" y="148"/>
                </a:lnTo>
                <a:lnTo>
                  <a:pt x="0" y="74"/>
                </a:lnTo>
                <a:lnTo>
                  <a:pt x="65" y="36"/>
                </a:lnTo>
                <a:lnTo>
                  <a:pt x="130" y="0"/>
                </a:lnTo>
                <a:lnTo>
                  <a:pt x="130" y="0"/>
                </a:lnTo>
                <a:close/>
              </a:path>
            </a:pathLst>
          </a:custGeom>
          <a:solidFill>
            <a:srgbClr val="FF9934"/>
          </a:solidFill>
          <a:ln>
            <a:noFill/>
          </a:ln>
        </p:spPr>
        <p:txBody>
          <a:bodyPr/>
          <a:lstStyle/>
          <a:p>
            <a:endParaRPr lang="zh-CN" altLang="en-US" sz="1601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5" name="Freeform 12"/>
          <p:cNvSpPr/>
          <p:nvPr/>
        </p:nvSpPr>
        <p:spPr bwMode="auto">
          <a:xfrm>
            <a:off x="5336120" y="2579435"/>
            <a:ext cx="409575" cy="471488"/>
          </a:xfrm>
          <a:custGeom>
            <a:avLst/>
            <a:gdLst>
              <a:gd name="T0" fmla="*/ 130 w 258"/>
              <a:gd name="T1" fmla="*/ 0 h 297"/>
              <a:gd name="T2" fmla="*/ 195 w 258"/>
              <a:gd name="T3" fmla="*/ 36 h 297"/>
              <a:gd name="T4" fmla="*/ 258 w 258"/>
              <a:gd name="T5" fmla="*/ 73 h 297"/>
              <a:gd name="T6" fmla="*/ 258 w 258"/>
              <a:gd name="T7" fmla="*/ 147 h 297"/>
              <a:gd name="T8" fmla="*/ 258 w 258"/>
              <a:gd name="T9" fmla="*/ 223 h 297"/>
              <a:gd name="T10" fmla="*/ 195 w 258"/>
              <a:gd name="T11" fmla="*/ 259 h 297"/>
              <a:gd name="T12" fmla="*/ 130 w 258"/>
              <a:gd name="T13" fmla="*/ 297 h 297"/>
              <a:gd name="T14" fmla="*/ 65 w 258"/>
              <a:gd name="T15" fmla="*/ 259 h 297"/>
              <a:gd name="T16" fmla="*/ 0 w 258"/>
              <a:gd name="T17" fmla="*/ 223 h 297"/>
              <a:gd name="T18" fmla="*/ 0 w 258"/>
              <a:gd name="T19" fmla="*/ 147 h 297"/>
              <a:gd name="T20" fmla="*/ 0 w 258"/>
              <a:gd name="T21" fmla="*/ 73 h 297"/>
              <a:gd name="T22" fmla="*/ 65 w 258"/>
              <a:gd name="T23" fmla="*/ 36 h 297"/>
              <a:gd name="T24" fmla="*/ 130 w 258"/>
              <a:gd name="T25" fmla="*/ 0 h 297"/>
              <a:gd name="T26" fmla="*/ 130 w 258"/>
              <a:gd name="T27" fmla="*/ 0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8" h="297">
                <a:moveTo>
                  <a:pt x="130" y="0"/>
                </a:moveTo>
                <a:lnTo>
                  <a:pt x="195" y="36"/>
                </a:lnTo>
                <a:lnTo>
                  <a:pt x="258" y="73"/>
                </a:lnTo>
                <a:lnTo>
                  <a:pt x="258" y="147"/>
                </a:lnTo>
                <a:lnTo>
                  <a:pt x="258" y="223"/>
                </a:lnTo>
                <a:lnTo>
                  <a:pt x="195" y="259"/>
                </a:lnTo>
                <a:lnTo>
                  <a:pt x="130" y="297"/>
                </a:lnTo>
                <a:lnTo>
                  <a:pt x="65" y="259"/>
                </a:lnTo>
                <a:lnTo>
                  <a:pt x="0" y="223"/>
                </a:lnTo>
                <a:lnTo>
                  <a:pt x="0" y="147"/>
                </a:lnTo>
                <a:lnTo>
                  <a:pt x="0" y="73"/>
                </a:lnTo>
                <a:lnTo>
                  <a:pt x="65" y="36"/>
                </a:lnTo>
                <a:lnTo>
                  <a:pt x="130" y="0"/>
                </a:lnTo>
                <a:lnTo>
                  <a:pt x="13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1601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6" name="Freeform 13"/>
          <p:cNvSpPr/>
          <p:nvPr/>
        </p:nvSpPr>
        <p:spPr bwMode="auto">
          <a:xfrm>
            <a:off x="5095447" y="5154850"/>
            <a:ext cx="228600" cy="263525"/>
          </a:xfrm>
          <a:custGeom>
            <a:avLst/>
            <a:gdLst>
              <a:gd name="T0" fmla="*/ 72 w 144"/>
              <a:gd name="T1" fmla="*/ 0 h 166"/>
              <a:gd name="T2" fmla="*/ 108 w 144"/>
              <a:gd name="T3" fmla="*/ 22 h 166"/>
              <a:gd name="T4" fmla="*/ 144 w 144"/>
              <a:gd name="T5" fmla="*/ 42 h 166"/>
              <a:gd name="T6" fmla="*/ 144 w 144"/>
              <a:gd name="T7" fmla="*/ 83 h 166"/>
              <a:gd name="T8" fmla="*/ 144 w 144"/>
              <a:gd name="T9" fmla="*/ 124 h 166"/>
              <a:gd name="T10" fmla="*/ 108 w 144"/>
              <a:gd name="T11" fmla="*/ 144 h 166"/>
              <a:gd name="T12" fmla="*/ 72 w 144"/>
              <a:gd name="T13" fmla="*/ 166 h 166"/>
              <a:gd name="T14" fmla="*/ 36 w 144"/>
              <a:gd name="T15" fmla="*/ 144 h 166"/>
              <a:gd name="T16" fmla="*/ 0 w 144"/>
              <a:gd name="T17" fmla="*/ 124 h 166"/>
              <a:gd name="T18" fmla="*/ 0 w 144"/>
              <a:gd name="T19" fmla="*/ 83 h 166"/>
              <a:gd name="T20" fmla="*/ 0 w 144"/>
              <a:gd name="T21" fmla="*/ 42 h 166"/>
              <a:gd name="T22" fmla="*/ 36 w 144"/>
              <a:gd name="T23" fmla="*/ 22 h 166"/>
              <a:gd name="T24" fmla="*/ 72 w 144"/>
              <a:gd name="T25" fmla="*/ 0 h 166"/>
              <a:gd name="T26" fmla="*/ 72 w 144"/>
              <a:gd name="T2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4" h="166">
                <a:moveTo>
                  <a:pt x="72" y="0"/>
                </a:moveTo>
                <a:lnTo>
                  <a:pt x="108" y="22"/>
                </a:lnTo>
                <a:lnTo>
                  <a:pt x="144" y="42"/>
                </a:lnTo>
                <a:lnTo>
                  <a:pt x="144" y="83"/>
                </a:lnTo>
                <a:lnTo>
                  <a:pt x="144" y="124"/>
                </a:lnTo>
                <a:lnTo>
                  <a:pt x="108" y="144"/>
                </a:lnTo>
                <a:lnTo>
                  <a:pt x="72" y="166"/>
                </a:lnTo>
                <a:lnTo>
                  <a:pt x="36" y="144"/>
                </a:lnTo>
                <a:lnTo>
                  <a:pt x="0" y="124"/>
                </a:lnTo>
                <a:lnTo>
                  <a:pt x="0" y="83"/>
                </a:lnTo>
                <a:lnTo>
                  <a:pt x="0" y="42"/>
                </a:lnTo>
                <a:lnTo>
                  <a:pt x="36" y="22"/>
                </a:lnTo>
                <a:lnTo>
                  <a:pt x="72" y="0"/>
                </a:lnTo>
                <a:lnTo>
                  <a:pt x="72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sz="1601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7" name="Freeform 14"/>
          <p:cNvSpPr/>
          <p:nvPr/>
        </p:nvSpPr>
        <p:spPr bwMode="auto">
          <a:xfrm>
            <a:off x="3458814" y="3705435"/>
            <a:ext cx="225425" cy="263525"/>
          </a:xfrm>
          <a:custGeom>
            <a:avLst/>
            <a:gdLst>
              <a:gd name="T0" fmla="*/ 70 w 142"/>
              <a:gd name="T1" fmla="*/ 0 h 166"/>
              <a:gd name="T2" fmla="*/ 106 w 142"/>
              <a:gd name="T3" fmla="*/ 22 h 166"/>
              <a:gd name="T4" fmla="*/ 142 w 142"/>
              <a:gd name="T5" fmla="*/ 42 h 166"/>
              <a:gd name="T6" fmla="*/ 142 w 142"/>
              <a:gd name="T7" fmla="*/ 83 h 166"/>
              <a:gd name="T8" fmla="*/ 142 w 142"/>
              <a:gd name="T9" fmla="*/ 125 h 166"/>
              <a:gd name="T10" fmla="*/ 106 w 142"/>
              <a:gd name="T11" fmla="*/ 144 h 166"/>
              <a:gd name="T12" fmla="*/ 70 w 142"/>
              <a:gd name="T13" fmla="*/ 166 h 166"/>
              <a:gd name="T14" fmla="*/ 34 w 142"/>
              <a:gd name="T15" fmla="*/ 144 h 166"/>
              <a:gd name="T16" fmla="*/ 0 w 142"/>
              <a:gd name="T17" fmla="*/ 125 h 166"/>
              <a:gd name="T18" fmla="*/ 0 w 142"/>
              <a:gd name="T19" fmla="*/ 83 h 166"/>
              <a:gd name="T20" fmla="*/ 0 w 142"/>
              <a:gd name="T21" fmla="*/ 42 h 166"/>
              <a:gd name="T22" fmla="*/ 34 w 142"/>
              <a:gd name="T23" fmla="*/ 22 h 166"/>
              <a:gd name="T24" fmla="*/ 70 w 142"/>
              <a:gd name="T25" fmla="*/ 0 h 166"/>
              <a:gd name="T26" fmla="*/ 70 w 142"/>
              <a:gd name="T2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2" h="166">
                <a:moveTo>
                  <a:pt x="70" y="0"/>
                </a:moveTo>
                <a:lnTo>
                  <a:pt x="106" y="22"/>
                </a:lnTo>
                <a:lnTo>
                  <a:pt x="142" y="42"/>
                </a:lnTo>
                <a:lnTo>
                  <a:pt x="142" y="83"/>
                </a:lnTo>
                <a:lnTo>
                  <a:pt x="142" y="125"/>
                </a:lnTo>
                <a:lnTo>
                  <a:pt x="106" y="144"/>
                </a:lnTo>
                <a:lnTo>
                  <a:pt x="70" y="166"/>
                </a:lnTo>
                <a:lnTo>
                  <a:pt x="34" y="144"/>
                </a:lnTo>
                <a:lnTo>
                  <a:pt x="0" y="125"/>
                </a:lnTo>
                <a:lnTo>
                  <a:pt x="0" y="83"/>
                </a:lnTo>
                <a:lnTo>
                  <a:pt x="0" y="42"/>
                </a:lnTo>
                <a:lnTo>
                  <a:pt x="34" y="22"/>
                </a:lnTo>
                <a:lnTo>
                  <a:pt x="70" y="0"/>
                </a:lnTo>
                <a:lnTo>
                  <a:pt x="70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endParaRPr lang="zh-CN" altLang="en-US" sz="1601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8" name="Freeform 15"/>
          <p:cNvSpPr/>
          <p:nvPr/>
        </p:nvSpPr>
        <p:spPr bwMode="auto">
          <a:xfrm>
            <a:off x="4222034" y="2984499"/>
            <a:ext cx="225425" cy="260350"/>
          </a:xfrm>
          <a:custGeom>
            <a:avLst/>
            <a:gdLst>
              <a:gd name="T0" fmla="*/ 70 w 142"/>
              <a:gd name="T1" fmla="*/ 0 h 164"/>
              <a:gd name="T2" fmla="*/ 106 w 142"/>
              <a:gd name="T3" fmla="*/ 20 h 164"/>
              <a:gd name="T4" fmla="*/ 142 w 142"/>
              <a:gd name="T5" fmla="*/ 40 h 164"/>
              <a:gd name="T6" fmla="*/ 142 w 142"/>
              <a:gd name="T7" fmla="*/ 81 h 164"/>
              <a:gd name="T8" fmla="*/ 142 w 142"/>
              <a:gd name="T9" fmla="*/ 123 h 164"/>
              <a:gd name="T10" fmla="*/ 106 w 142"/>
              <a:gd name="T11" fmla="*/ 143 h 164"/>
              <a:gd name="T12" fmla="*/ 70 w 142"/>
              <a:gd name="T13" fmla="*/ 164 h 164"/>
              <a:gd name="T14" fmla="*/ 36 w 142"/>
              <a:gd name="T15" fmla="*/ 143 h 164"/>
              <a:gd name="T16" fmla="*/ 0 w 142"/>
              <a:gd name="T17" fmla="*/ 123 h 164"/>
              <a:gd name="T18" fmla="*/ 0 w 142"/>
              <a:gd name="T19" fmla="*/ 81 h 164"/>
              <a:gd name="T20" fmla="*/ 0 w 142"/>
              <a:gd name="T21" fmla="*/ 40 h 164"/>
              <a:gd name="T22" fmla="*/ 36 w 142"/>
              <a:gd name="T23" fmla="*/ 20 h 164"/>
              <a:gd name="T24" fmla="*/ 70 w 142"/>
              <a:gd name="T25" fmla="*/ 0 h 164"/>
              <a:gd name="T26" fmla="*/ 70 w 142"/>
              <a:gd name="T27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2" h="164">
                <a:moveTo>
                  <a:pt x="70" y="0"/>
                </a:moveTo>
                <a:lnTo>
                  <a:pt x="106" y="20"/>
                </a:lnTo>
                <a:lnTo>
                  <a:pt x="142" y="40"/>
                </a:lnTo>
                <a:lnTo>
                  <a:pt x="142" y="81"/>
                </a:lnTo>
                <a:lnTo>
                  <a:pt x="142" y="123"/>
                </a:lnTo>
                <a:lnTo>
                  <a:pt x="106" y="143"/>
                </a:lnTo>
                <a:lnTo>
                  <a:pt x="70" y="164"/>
                </a:lnTo>
                <a:lnTo>
                  <a:pt x="36" y="143"/>
                </a:lnTo>
                <a:lnTo>
                  <a:pt x="0" y="123"/>
                </a:lnTo>
                <a:lnTo>
                  <a:pt x="0" y="81"/>
                </a:lnTo>
                <a:lnTo>
                  <a:pt x="0" y="40"/>
                </a:lnTo>
                <a:lnTo>
                  <a:pt x="36" y="20"/>
                </a:lnTo>
                <a:lnTo>
                  <a:pt x="70" y="0"/>
                </a:lnTo>
                <a:lnTo>
                  <a:pt x="7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sz="1601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60" name="Freeform 16"/>
          <p:cNvSpPr/>
          <p:nvPr/>
        </p:nvSpPr>
        <p:spPr bwMode="auto">
          <a:xfrm>
            <a:off x="4598353" y="4750190"/>
            <a:ext cx="227012" cy="260350"/>
          </a:xfrm>
          <a:custGeom>
            <a:avLst/>
            <a:gdLst>
              <a:gd name="T0" fmla="*/ 72 w 143"/>
              <a:gd name="T1" fmla="*/ 0 h 164"/>
              <a:gd name="T2" fmla="*/ 108 w 143"/>
              <a:gd name="T3" fmla="*/ 20 h 164"/>
              <a:gd name="T4" fmla="*/ 143 w 143"/>
              <a:gd name="T5" fmla="*/ 39 h 164"/>
              <a:gd name="T6" fmla="*/ 143 w 143"/>
              <a:gd name="T7" fmla="*/ 81 h 164"/>
              <a:gd name="T8" fmla="*/ 143 w 143"/>
              <a:gd name="T9" fmla="*/ 122 h 164"/>
              <a:gd name="T10" fmla="*/ 108 w 143"/>
              <a:gd name="T11" fmla="*/ 144 h 164"/>
              <a:gd name="T12" fmla="*/ 72 w 143"/>
              <a:gd name="T13" fmla="*/ 164 h 164"/>
              <a:gd name="T14" fmla="*/ 36 w 143"/>
              <a:gd name="T15" fmla="*/ 144 h 164"/>
              <a:gd name="T16" fmla="*/ 0 w 143"/>
              <a:gd name="T17" fmla="*/ 122 h 164"/>
              <a:gd name="T18" fmla="*/ 0 w 143"/>
              <a:gd name="T19" fmla="*/ 81 h 164"/>
              <a:gd name="T20" fmla="*/ 0 w 143"/>
              <a:gd name="T21" fmla="*/ 39 h 164"/>
              <a:gd name="T22" fmla="*/ 36 w 143"/>
              <a:gd name="T23" fmla="*/ 20 h 164"/>
              <a:gd name="T24" fmla="*/ 72 w 143"/>
              <a:gd name="T25" fmla="*/ 0 h 164"/>
              <a:gd name="T26" fmla="*/ 72 w 143"/>
              <a:gd name="T27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3" h="164">
                <a:moveTo>
                  <a:pt x="72" y="0"/>
                </a:moveTo>
                <a:lnTo>
                  <a:pt x="108" y="20"/>
                </a:lnTo>
                <a:lnTo>
                  <a:pt x="143" y="39"/>
                </a:lnTo>
                <a:lnTo>
                  <a:pt x="143" y="81"/>
                </a:lnTo>
                <a:lnTo>
                  <a:pt x="143" y="122"/>
                </a:lnTo>
                <a:lnTo>
                  <a:pt x="108" y="144"/>
                </a:lnTo>
                <a:lnTo>
                  <a:pt x="72" y="164"/>
                </a:lnTo>
                <a:lnTo>
                  <a:pt x="36" y="144"/>
                </a:lnTo>
                <a:lnTo>
                  <a:pt x="0" y="122"/>
                </a:lnTo>
                <a:lnTo>
                  <a:pt x="0" y="81"/>
                </a:lnTo>
                <a:lnTo>
                  <a:pt x="0" y="39"/>
                </a:lnTo>
                <a:lnTo>
                  <a:pt x="36" y="20"/>
                </a:lnTo>
                <a:lnTo>
                  <a:pt x="72" y="0"/>
                </a:lnTo>
                <a:lnTo>
                  <a:pt x="72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sz="1601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61" name="Freeform 17"/>
          <p:cNvSpPr/>
          <p:nvPr/>
        </p:nvSpPr>
        <p:spPr bwMode="auto">
          <a:xfrm>
            <a:off x="3329859" y="4094163"/>
            <a:ext cx="225425" cy="263525"/>
          </a:xfrm>
          <a:custGeom>
            <a:avLst/>
            <a:gdLst>
              <a:gd name="T0" fmla="*/ 70 w 142"/>
              <a:gd name="T1" fmla="*/ 0 h 166"/>
              <a:gd name="T2" fmla="*/ 106 w 142"/>
              <a:gd name="T3" fmla="*/ 22 h 166"/>
              <a:gd name="T4" fmla="*/ 142 w 142"/>
              <a:gd name="T5" fmla="*/ 41 h 166"/>
              <a:gd name="T6" fmla="*/ 142 w 142"/>
              <a:gd name="T7" fmla="*/ 83 h 166"/>
              <a:gd name="T8" fmla="*/ 142 w 142"/>
              <a:gd name="T9" fmla="*/ 124 h 166"/>
              <a:gd name="T10" fmla="*/ 106 w 142"/>
              <a:gd name="T11" fmla="*/ 144 h 166"/>
              <a:gd name="T12" fmla="*/ 70 w 142"/>
              <a:gd name="T13" fmla="*/ 166 h 166"/>
              <a:gd name="T14" fmla="*/ 34 w 142"/>
              <a:gd name="T15" fmla="*/ 144 h 166"/>
              <a:gd name="T16" fmla="*/ 0 w 142"/>
              <a:gd name="T17" fmla="*/ 124 h 166"/>
              <a:gd name="T18" fmla="*/ 0 w 142"/>
              <a:gd name="T19" fmla="*/ 83 h 166"/>
              <a:gd name="T20" fmla="*/ 0 w 142"/>
              <a:gd name="T21" fmla="*/ 41 h 166"/>
              <a:gd name="T22" fmla="*/ 34 w 142"/>
              <a:gd name="T23" fmla="*/ 22 h 166"/>
              <a:gd name="T24" fmla="*/ 70 w 142"/>
              <a:gd name="T25" fmla="*/ 0 h 166"/>
              <a:gd name="T26" fmla="*/ 70 w 142"/>
              <a:gd name="T2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2" h="166">
                <a:moveTo>
                  <a:pt x="70" y="0"/>
                </a:moveTo>
                <a:lnTo>
                  <a:pt x="106" y="22"/>
                </a:lnTo>
                <a:lnTo>
                  <a:pt x="142" y="41"/>
                </a:lnTo>
                <a:lnTo>
                  <a:pt x="142" y="83"/>
                </a:lnTo>
                <a:lnTo>
                  <a:pt x="142" y="124"/>
                </a:lnTo>
                <a:lnTo>
                  <a:pt x="106" y="144"/>
                </a:lnTo>
                <a:lnTo>
                  <a:pt x="70" y="166"/>
                </a:lnTo>
                <a:lnTo>
                  <a:pt x="34" y="144"/>
                </a:lnTo>
                <a:lnTo>
                  <a:pt x="0" y="124"/>
                </a:lnTo>
                <a:lnTo>
                  <a:pt x="0" y="83"/>
                </a:lnTo>
                <a:lnTo>
                  <a:pt x="0" y="41"/>
                </a:lnTo>
                <a:lnTo>
                  <a:pt x="34" y="22"/>
                </a:lnTo>
                <a:lnTo>
                  <a:pt x="70" y="0"/>
                </a:lnTo>
                <a:lnTo>
                  <a:pt x="70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endParaRPr lang="zh-CN" altLang="en-US" sz="1601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62" name="Freeform 18"/>
          <p:cNvSpPr/>
          <p:nvPr/>
        </p:nvSpPr>
        <p:spPr bwMode="auto">
          <a:xfrm>
            <a:off x="5170447" y="3519239"/>
            <a:ext cx="228600" cy="263525"/>
          </a:xfrm>
          <a:custGeom>
            <a:avLst/>
            <a:gdLst>
              <a:gd name="T0" fmla="*/ 72 w 144"/>
              <a:gd name="T1" fmla="*/ 0 h 166"/>
              <a:gd name="T2" fmla="*/ 108 w 144"/>
              <a:gd name="T3" fmla="*/ 22 h 166"/>
              <a:gd name="T4" fmla="*/ 144 w 144"/>
              <a:gd name="T5" fmla="*/ 42 h 166"/>
              <a:gd name="T6" fmla="*/ 144 w 144"/>
              <a:gd name="T7" fmla="*/ 83 h 166"/>
              <a:gd name="T8" fmla="*/ 144 w 144"/>
              <a:gd name="T9" fmla="*/ 125 h 166"/>
              <a:gd name="T10" fmla="*/ 108 w 144"/>
              <a:gd name="T11" fmla="*/ 144 h 166"/>
              <a:gd name="T12" fmla="*/ 72 w 144"/>
              <a:gd name="T13" fmla="*/ 166 h 166"/>
              <a:gd name="T14" fmla="*/ 36 w 144"/>
              <a:gd name="T15" fmla="*/ 144 h 166"/>
              <a:gd name="T16" fmla="*/ 0 w 144"/>
              <a:gd name="T17" fmla="*/ 125 h 166"/>
              <a:gd name="T18" fmla="*/ 0 w 144"/>
              <a:gd name="T19" fmla="*/ 83 h 166"/>
              <a:gd name="T20" fmla="*/ 0 w 144"/>
              <a:gd name="T21" fmla="*/ 42 h 166"/>
              <a:gd name="T22" fmla="*/ 36 w 144"/>
              <a:gd name="T23" fmla="*/ 22 h 166"/>
              <a:gd name="T24" fmla="*/ 72 w 144"/>
              <a:gd name="T25" fmla="*/ 0 h 166"/>
              <a:gd name="T26" fmla="*/ 72 w 144"/>
              <a:gd name="T2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4" h="166">
                <a:moveTo>
                  <a:pt x="72" y="0"/>
                </a:moveTo>
                <a:lnTo>
                  <a:pt x="108" y="22"/>
                </a:lnTo>
                <a:lnTo>
                  <a:pt x="144" y="42"/>
                </a:lnTo>
                <a:lnTo>
                  <a:pt x="144" y="83"/>
                </a:lnTo>
                <a:lnTo>
                  <a:pt x="144" y="125"/>
                </a:lnTo>
                <a:lnTo>
                  <a:pt x="108" y="144"/>
                </a:lnTo>
                <a:lnTo>
                  <a:pt x="72" y="166"/>
                </a:lnTo>
                <a:lnTo>
                  <a:pt x="36" y="144"/>
                </a:lnTo>
                <a:lnTo>
                  <a:pt x="0" y="125"/>
                </a:lnTo>
                <a:lnTo>
                  <a:pt x="0" y="83"/>
                </a:lnTo>
                <a:lnTo>
                  <a:pt x="0" y="42"/>
                </a:lnTo>
                <a:lnTo>
                  <a:pt x="36" y="22"/>
                </a:lnTo>
                <a:lnTo>
                  <a:pt x="72" y="0"/>
                </a:lnTo>
                <a:lnTo>
                  <a:pt x="72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sz="1601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63" name="Freeform 19"/>
          <p:cNvSpPr/>
          <p:nvPr/>
        </p:nvSpPr>
        <p:spPr bwMode="auto">
          <a:xfrm>
            <a:off x="3263051" y="4498181"/>
            <a:ext cx="225425" cy="263525"/>
          </a:xfrm>
          <a:custGeom>
            <a:avLst/>
            <a:gdLst>
              <a:gd name="T0" fmla="*/ 72 w 142"/>
              <a:gd name="T1" fmla="*/ 0 h 166"/>
              <a:gd name="T2" fmla="*/ 108 w 142"/>
              <a:gd name="T3" fmla="*/ 22 h 166"/>
              <a:gd name="T4" fmla="*/ 142 w 142"/>
              <a:gd name="T5" fmla="*/ 42 h 166"/>
              <a:gd name="T6" fmla="*/ 142 w 142"/>
              <a:gd name="T7" fmla="*/ 83 h 166"/>
              <a:gd name="T8" fmla="*/ 142 w 142"/>
              <a:gd name="T9" fmla="*/ 125 h 166"/>
              <a:gd name="T10" fmla="*/ 108 w 142"/>
              <a:gd name="T11" fmla="*/ 145 h 166"/>
              <a:gd name="T12" fmla="*/ 72 w 142"/>
              <a:gd name="T13" fmla="*/ 166 h 166"/>
              <a:gd name="T14" fmla="*/ 36 w 142"/>
              <a:gd name="T15" fmla="*/ 145 h 166"/>
              <a:gd name="T16" fmla="*/ 0 w 142"/>
              <a:gd name="T17" fmla="*/ 125 h 166"/>
              <a:gd name="T18" fmla="*/ 0 w 142"/>
              <a:gd name="T19" fmla="*/ 83 h 166"/>
              <a:gd name="T20" fmla="*/ 0 w 142"/>
              <a:gd name="T21" fmla="*/ 42 h 166"/>
              <a:gd name="T22" fmla="*/ 36 w 142"/>
              <a:gd name="T23" fmla="*/ 22 h 166"/>
              <a:gd name="T24" fmla="*/ 72 w 142"/>
              <a:gd name="T25" fmla="*/ 0 h 166"/>
              <a:gd name="T26" fmla="*/ 72 w 142"/>
              <a:gd name="T2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2" h="166">
                <a:moveTo>
                  <a:pt x="72" y="0"/>
                </a:moveTo>
                <a:lnTo>
                  <a:pt x="108" y="22"/>
                </a:lnTo>
                <a:lnTo>
                  <a:pt x="142" y="42"/>
                </a:lnTo>
                <a:lnTo>
                  <a:pt x="142" y="83"/>
                </a:lnTo>
                <a:lnTo>
                  <a:pt x="142" y="125"/>
                </a:lnTo>
                <a:lnTo>
                  <a:pt x="108" y="145"/>
                </a:lnTo>
                <a:lnTo>
                  <a:pt x="72" y="166"/>
                </a:lnTo>
                <a:lnTo>
                  <a:pt x="36" y="145"/>
                </a:lnTo>
                <a:lnTo>
                  <a:pt x="0" y="125"/>
                </a:lnTo>
                <a:lnTo>
                  <a:pt x="0" y="83"/>
                </a:lnTo>
                <a:lnTo>
                  <a:pt x="0" y="42"/>
                </a:lnTo>
                <a:lnTo>
                  <a:pt x="36" y="22"/>
                </a:lnTo>
                <a:lnTo>
                  <a:pt x="72" y="0"/>
                </a:lnTo>
                <a:lnTo>
                  <a:pt x="72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sz="1601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64" name="Freeform 20"/>
          <p:cNvSpPr/>
          <p:nvPr/>
        </p:nvSpPr>
        <p:spPr bwMode="auto">
          <a:xfrm>
            <a:off x="4742575" y="2771934"/>
            <a:ext cx="225425" cy="261938"/>
          </a:xfrm>
          <a:custGeom>
            <a:avLst/>
            <a:gdLst>
              <a:gd name="T0" fmla="*/ 72 w 142"/>
              <a:gd name="T1" fmla="*/ 0 h 165"/>
              <a:gd name="T2" fmla="*/ 108 w 142"/>
              <a:gd name="T3" fmla="*/ 21 h 165"/>
              <a:gd name="T4" fmla="*/ 142 w 142"/>
              <a:gd name="T5" fmla="*/ 41 h 165"/>
              <a:gd name="T6" fmla="*/ 142 w 142"/>
              <a:gd name="T7" fmla="*/ 83 h 165"/>
              <a:gd name="T8" fmla="*/ 142 w 142"/>
              <a:gd name="T9" fmla="*/ 124 h 165"/>
              <a:gd name="T10" fmla="*/ 108 w 142"/>
              <a:gd name="T11" fmla="*/ 144 h 165"/>
              <a:gd name="T12" fmla="*/ 72 w 142"/>
              <a:gd name="T13" fmla="*/ 165 h 165"/>
              <a:gd name="T14" fmla="*/ 36 w 142"/>
              <a:gd name="T15" fmla="*/ 144 h 165"/>
              <a:gd name="T16" fmla="*/ 0 w 142"/>
              <a:gd name="T17" fmla="*/ 124 h 165"/>
              <a:gd name="T18" fmla="*/ 0 w 142"/>
              <a:gd name="T19" fmla="*/ 83 h 165"/>
              <a:gd name="T20" fmla="*/ 0 w 142"/>
              <a:gd name="T21" fmla="*/ 41 h 165"/>
              <a:gd name="T22" fmla="*/ 36 w 142"/>
              <a:gd name="T23" fmla="*/ 21 h 165"/>
              <a:gd name="T24" fmla="*/ 72 w 142"/>
              <a:gd name="T25" fmla="*/ 0 h 165"/>
              <a:gd name="T26" fmla="*/ 72 w 142"/>
              <a:gd name="T27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2" h="165">
                <a:moveTo>
                  <a:pt x="72" y="0"/>
                </a:moveTo>
                <a:lnTo>
                  <a:pt x="108" y="21"/>
                </a:lnTo>
                <a:lnTo>
                  <a:pt x="142" y="41"/>
                </a:lnTo>
                <a:lnTo>
                  <a:pt x="142" y="83"/>
                </a:lnTo>
                <a:lnTo>
                  <a:pt x="142" y="124"/>
                </a:lnTo>
                <a:lnTo>
                  <a:pt x="108" y="144"/>
                </a:lnTo>
                <a:lnTo>
                  <a:pt x="72" y="165"/>
                </a:lnTo>
                <a:lnTo>
                  <a:pt x="36" y="144"/>
                </a:lnTo>
                <a:lnTo>
                  <a:pt x="0" y="124"/>
                </a:lnTo>
                <a:lnTo>
                  <a:pt x="0" y="83"/>
                </a:lnTo>
                <a:lnTo>
                  <a:pt x="0" y="41"/>
                </a:lnTo>
                <a:lnTo>
                  <a:pt x="36" y="21"/>
                </a:lnTo>
                <a:lnTo>
                  <a:pt x="72" y="0"/>
                </a:lnTo>
                <a:lnTo>
                  <a:pt x="72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endParaRPr lang="zh-CN" altLang="en-US" sz="1601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66" name="iSlíďè"/>
          <p:cNvSpPr txBox="1"/>
          <p:nvPr/>
        </p:nvSpPr>
        <p:spPr bwMode="auto">
          <a:xfrm>
            <a:off x="422142" y="4895764"/>
            <a:ext cx="2554605" cy="59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rIns="67500">
            <a:noAutofit/>
          </a:bodyPr>
          <a:lstStyle/>
          <a:p>
            <a:pPr algn="ctr">
              <a:lnSpc>
                <a:spcPct val="120000"/>
              </a:lnSpc>
              <a:buFontTx/>
              <a:buNone/>
            </a:pPr>
            <a:r>
              <a:rPr lang="zh-CN" altLang="en-US" b="1" dirty="0">
                <a:solidFill>
                  <a:srgbClr val="FF9934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+mn-ea"/>
              </a:rPr>
              <a:t>横向检测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+mn-ea"/>
            </a:endParaRPr>
          </a:p>
          <a:p>
            <a:pPr algn="ctr">
              <a:lnSpc>
                <a:spcPct val="120000"/>
              </a:lnSpc>
              <a:buFontTx/>
              <a:buNone/>
            </a:pPr>
            <a:r>
              <a:rPr lang="zh-CN" altLang="en-US" sz="14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+mn-ea"/>
              </a:rPr>
              <a:t>    上传作业与系统已有海量数据进行比对</a:t>
            </a:r>
          </a:p>
        </p:txBody>
      </p:sp>
      <p:sp>
        <p:nvSpPr>
          <p:cNvPr id="68" name="iSlíďè"/>
          <p:cNvSpPr txBox="1"/>
          <p:nvPr/>
        </p:nvSpPr>
        <p:spPr bwMode="auto">
          <a:xfrm>
            <a:off x="780556" y="2929328"/>
            <a:ext cx="1931194" cy="474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rIns="67500">
            <a:noAutofit/>
          </a:bodyPr>
          <a:lstStyle/>
          <a:p>
            <a:pPr algn="ctr">
              <a:lnSpc>
                <a:spcPct val="120000"/>
              </a:lnSpc>
              <a:buFontTx/>
              <a:buNone/>
            </a:pPr>
            <a:r>
              <a:rPr lang="zh-CN" altLang="en-US" b="1" dirty="0">
                <a:solidFill>
                  <a:srgbClr val="FF9934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+mn-ea"/>
              </a:rPr>
              <a:t>纵向检测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+mn-ea"/>
            </a:endParaRPr>
          </a:p>
          <a:p>
            <a:pPr algn="ctr">
              <a:lnSpc>
                <a:spcPct val="120000"/>
              </a:lnSpc>
              <a:buFontTx/>
              <a:buNone/>
            </a:pPr>
            <a:endParaRPr lang="zh-CN" altLang="en-US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+mn-ea"/>
            </a:endParaRPr>
          </a:p>
        </p:txBody>
      </p:sp>
      <p:sp>
        <p:nvSpPr>
          <p:cNvPr id="70" name="iSlíďè"/>
          <p:cNvSpPr txBox="1"/>
          <p:nvPr/>
        </p:nvSpPr>
        <p:spPr bwMode="auto">
          <a:xfrm>
            <a:off x="3835346" y="1615263"/>
            <a:ext cx="1403295" cy="341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rIns="67500">
            <a:noAutofit/>
          </a:bodyPr>
          <a:lstStyle/>
          <a:p>
            <a:pPr algn="ctr">
              <a:lnSpc>
                <a:spcPct val="120000"/>
              </a:lnSpc>
              <a:buFontTx/>
              <a:buNone/>
            </a:pPr>
            <a:r>
              <a:rPr lang="zh-CN" altLang="en-US" b="1" dirty="0">
                <a:solidFill>
                  <a:srgbClr val="FF9934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+mn-ea"/>
              </a:rPr>
              <a:t>校内互检</a:t>
            </a:r>
          </a:p>
        </p:txBody>
      </p:sp>
      <p:sp>
        <p:nvSpPr>
          <p:cNvPr id="72" name="iSlíďè"/>
          <p:cNvSpPr txBox="1"/>
          <p:nvPr/>
        </p:nvSpPr>
        <p:spPr bwMode="auto">
          <a:xfrm>
            <a:off x="5886858" y="3878998"/>
            <a:ext cx="3257142" cy="328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rIns="67500">
            <a:spAutoFit/>
          </a:bodyPr>
          <a:lstStyle/>
          <a:p>
            <a:pPr algn="ctr">
              <a:lnSpc>
                <a:spcPct val="120000"/>
              </a:lnSpc>
              <a:buFontTx/>
              <a:buNone/>
            </a:pPr>
            <a:r>
              <a:rPr lang="zh-CN" altLang="en-US" sz="14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+mn-ea"/>
              </a:rPr>
              <a:t>为学生提供不同阶段所需写作辅助服务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945962" y="2668190"/>
            <a:ext cx="2986088" cy="3656171"/>
            <a:chOff x="6587" y="3361"/>
            <a:chExt cx="6270" cy="7677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8" name="Freeform 5"/>
            <p:cNvSpPr/>
            <p:nvPr/>
          </p:nvSpPr>
          <p:spPr bwMode="auto">
            <a:xfrm>
              <a:off x="6587" y="3361"/>
              <a:ext cx="6270" cy="7677"/>
            </a:xfrm>
            <a:custGeom>
              <a:avLst/>
              <a:gdLst>
                <a:gd name="T0" fmla="*/ 621 w 1045"/>
                <a:gd name="T1" fmla="*/ 1278 h 1279"/>
                <a:gd name="T2" fmla="*/ 493 w 1045"/>
                <a:gd name="T3" fmla="*/ 1279 h 1279"/>
                <a:gd name="T4" fmla="*/ 491 w 1045"/>
                <a:gd name="T5" fmla="*/ 1068 h 1279"/>
                <a:gd name="T6" fmla="*/ 362 w 1045"/>
                <a:gd name="T7" fmla="*/ 961 h 1279"/>
                <a:gd name="T8" fmla="*/ 239 w 1045"/>
                <a:gd name="T9" fmla="*/ 952 h 1279"/>
                <a:gd name="T10" fmla="*/ 0 w 1045"/>
                <a:gd name="T11" fmla="*/ 832 h 1279"/>
                <a:gd name="T12" fmla="*/ 322 w 1045"/>
                <a:gd name="T13" fmla="*/ 928 h 1279"/>
                <a:gd name="T14" fmla="*/ 117 w 1045"/>
                <a:gd name="T15" fmla="*/ 696 h 1279"/>
                <a:gd name="T16" fmla="*/ 430 w 1045"/>
                <a:gd name="T17" fmla="*/ 953 h 1279"/>
                <a:gd name="T18" fmla="*/ 494 w 1045"/>
                <a:gd name="T19" fmla="*/ 997 h 1279"/>
                <a:gd name="T20" fmla="*/ 494 w 1045"/>
                <a:gd name="T21" fmla="*/ 993 h 1279"/>
                <a:gd name="T22" fmla="*/ 469 w 1045"/>
                <a:gd name="T23" fmla="*/ 687 h 1279"/>
                <a:gd name="T24" fmla="*/ 248 w 1045"/>
                <a:gd name="T25" fmla="*/ 580 h 1279"/>
                <a:gd name="T26" fmla="*/ 11 w 1045"/>
                <a:gd name="T27" fmla="*/ 217 h 1279"/>
                <a:gd name="T28" fmla="*/ 275 w 1045"/>
                <a:gd name="T29" fmla="*/ 548 h 1279"/>
                <a:gd name="T30" fmla="*/ 320 w 1045"/>
                <a:gd name="T31" fmla="*/ 398 h 1279"/>
                <a:gd name="T32" fmla="*/ 316 w 1045"/>
                <a:gd name="T33" fmla="*/ 246 h 1279"/>
                <a:gd name="T34" fmla="*/ 349 w 1045"/>
                <a:gd name="T35" fmla="*/ 460 h 1279"/>
                <a:gd name="T36" fmla="*/ 328 w 1045"/>
                <a:gd name="T37" fmla="*/ 580 h 1279"/>
                <a:gd name="T38" fmla="*/ 471 w 1045"/>
                <a:gd name="T39" fmla="*/ 633 h 1279"/>
                <a:gd name="T40" fmla="*/ 547 w 1045"/>
                <a:gd name="T41" fmla="*/ 0 h 1279"/>
                <a:gd name="T42" fmla="*/ 529 w 1045"/>
                <a:gd name="T43" fmla="*/ 678 h 1279"/>
                <a:gd name="T44" fmla="*/ 576 w 1045"/>
                <a:gd name="T45" fmla="*/ 875 h 1279"/>
                <a:gd name="T46" fmla="*/ 741 w 1045"/>
                <a:gd name="T47" fmla="*/ 730 h 1279"/>
                <a:gd name="T48" fmla="*/ 809 w 1045"/>
                <a:gd name="T49" fmla="*/ 374 h 1279"/>
                <a:gd name="T50" fmla="*/ 791 w 1045"/>
                <a:gd name="T51" fmla="*/ 687 h 1279"/>
                <a:gd name="T52" fmla="*/ 903 w 1045"/>
                <a:gd name="T53" fmla="*/ 571 h 1279"/>
                <a:gd name="T54" fmla="*/ 1045 w 1045"/>
                <a:gd name="T55" fmla="*/ 321 h 1279"/>
                <a:gd name="T56" fmla="*/ 958 w 1045"/>
                <a:gd name="T57" fmla="*/ 545 h 1279"/>
                <a:gd name="T58" fmla="*/ 616 w 1045"/>
                <a:gd name="T59" fmla="*/ 966 h 1279"/>
                <a:gd name="T60" fmla="*/ 610 w 1045"/>
                <a:gd name="T61" fmla="*/ 1095 h 1279"/>
                <a:gd name="T62" fmla="*/ 939 w 1045"/>
                <a:gd name="T63" fmla="*/ 888 h 1279"/>
                <a:gd name="T64" fmla="*/ 610 w 1045"/>
                <a:gd name="T65" fmla="*/ 1140 h 1279"/>
                <a:gd name="T66" fmla="*/ 621 w 1045"/>
                <a:gd name="T67" fmla="*/ 1278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45" h="1279">
                  <a:moveTo>
                    <a:pt x="621" y="1278"/>
                  </a:moveTo>
                  <a:cubicBezTo>
                    <a:pt x="493" y="1279"/>
                    <a:pt x="493" y="1279"/>
                    <a:pt x="493" y="1279"/>
                  </a:cubicBezTo>
                  <a:cubicBezTo>
                    <a:pt x="480" y="1238"/>
                    <a:pt x="485" y="1193"/>
                    <a:pt x="491" y="1068"/>
                  </a:cubicBezTo>
                  <a:cubicBezTo>
                    <a:pt x="453" y="1033"/>
                    <a:pt x="408" y="998"/>
                    <a:pt x="362" y="961"/>
                  </a:cubicBezTo>
                  <a:cubicBezTo>
                    <a:pt x="310" y="963"/>
                    <a:pt x="280" y="960"/>
                    <a:pt x="239" y="952"/>
                  </a:cubicBezTo>
                  <a:cubicBezTo>
                    <a:pt x="153" y="935"/>
                    <a:pt x="123" y="906"/>
                    <a:pt x="0" y="832"/>
                  </a:cubicBezTo>
                  <a:cubicBezTo>
                    <a:pt x="134" y="888"/>
                    <a:pt x="210" y="930"/>
                    <a:pt x="322" y="928"/>
                  </a:cubicBezTo>
                  <a:cubicBezTo>
                    <a:pt x="244" y="861"/>
                    <a:pt x="168" y="787"/>
                    <a:pt x="117" y="696"/>
                  </a:cubicBezTo>
                  <a:cubicBezTo>
                    <a:pt x="236" y="800"/>
                    <a:pt x="263" y="854"/>
                    <a:pt x="430" y="953"/>
                  </a:cubicBezTo>
                  <a:cubicBezTo>
                    <a:pt x="448" y="964"/>
                    <a:pt x="467" y="976"/>
                    <a:pt x="494" y="997"/>
                  </a:cubicBezTo>
                  <a:cubicBezTo>
                    <a:pt x="494" y="993"/>
                    <a:pt x="494" y="993"/>
                    <a:pt x="494" y="993"/>
                  </a:cubicBezTo>
                  <a:cubicBezTo>
                    <a:pt x="497" y="887"/>
                    <a:pt x="467" y="762"/>
                    <a:pt x="469" y="687"/>
                  </a:cubicBezTo>
                  <a:cubicBezTo>
                    <a:pt x="371" y="661"/>
                    <a:pt x="303" y="619"/>
                    <a:pt x="248" y="580"/>
                  </a:cubicBezTo>
                  <a:cubicBezTo>
                    <a:pt x="105" y="480"/>
                    <a:pt x="40" y="342"/>
                    <a:pt x="11" y="217"/>
                  </a:cubicBezTo>
                  <a:cubicBezTo>
                    <a:pt x="94" y="400"/>
                    <a:pt x="163" y="479"/>
                    <a:pt x="275" y="548"/>
                  </a:cubicBezTo>
                  <a:cubicBezTo>
                    <a:pt x="285" y="525"/>
                    <a:pt x="324" y="475"/>
                    <a:pt x="320" y="398"/>
                  </a:cubicBezTo>
                  <a:cubicBezTo>
                    <a:pt x="315" y="314"/>
                    <a:pt x="306" y="285"/>
                    <a:pt x="316" y="246"/>
                  </a:cubicBezTo>
                  <a:cubicBezTo>
                    <a:pt x="332" y="334"/>
                    <a:pt x="354" y="416"/>
                    <a:pt x="349" y="460"/>
                  </a:cubicBezTo>
                  <a:cubicBezTo>
                    <a:pt x="345" y="497"/>
                    <a:pt x="340" y="510"/>
                    <a:pt x="328" y="580"/>
                  </a:cubicBezTo>
                  <a:cubicBezTo>
                    <a:pt x="394" y="614"/>
                    <a:pt x="436" y="623"/>
                    <a:pt x="471" y="633"/>
                  </a:cubicBezTo>
                  <a:cubicBezTo>
                    <a:pt x="480" y="526"/>
                    <a:pt x="544" y="250"/>
                    <a:pt x="547" y="0"/>
                  </a:cubicBezTo>
                  <a:cubicBezTo>
                    <a:pt x="602" y="287"/>
                    <a:pt x="501" y="515"/>
                    <a:pt x="529" y="678"/>
                  </a:cubicBezTo>
                  <a:cubicBezTo>
                    <a:pt x="546" y="776"/>
                    <a:pt x="564" y="812"/>
                    <a:pt x="576" y="875"/>
                  </a:cubicBezTo>
                  <a:cubicBezTo>
                    <a:pt x="617" y="825"/>
                    <a:pt x="645" y="811"/>
                    <a:pt x="741" y="730"/>
                  </a:cubicBezTo>
                  <a:cubicBezTo>
                    <a:pt x="723" y="598"/>
                    <a:pt x="730" y="473"/>
                    <a:pt x="809" y="374"/>
                  </a:cubicBezTo>
                  <a:cubicBezTo>
                    <a:pt x="738" y="537"/>
                    <a:pt x="772" y="588"/>
                    <a:pt x="791" y="687"/>
                  </a:cubicBezTo>
                  <a:cubicBezTo>
                    <a:pt x="841" y="647"/>
                    <a:pt x="874" y="615"/>
                    <a:pt x="903" y="571"/>
                  </a:cubicBezTo>
                  <a:cubicBezTo>
                    <a:pt x="937" y="523"/>
                    <a:pt x="988" y="442"/>
                    <a:pt x="1045" y="321"/>
                  </a:cubicBezTo>
                  <a:cubicBezTo>
                    <a:pt x="1027" y="404"/>
                    <a:pt x="992" y="483"/>
                    <a:pt x="958" y="545"/>
                  </a:cubicBezTo>
                  <a:cubicBezTo>
                    <a:pt x="854" y="740"/>
                    <a:pt x="738" y="767"/>
                    <a:pt x="616" y="966"/>
                  </a:cubicBezTo>
                  <a:cubicBezTo>
                    <a:pt x="614" y="992"/>
                    <a:pt x="612" y="1040"/>
                    <a:pt x="610" y="1095"/>
                  </a:cubicBezTo>
                  <a:cubicBezTo>
                    <a:pt x="698" y="1054"/>
                    <a:pt x="845" y="1010"/>
                    <a:pt x="939" y="888"/>
                  </a:cubicBezTo>
                  <a:cubicBezTo>
                    <a:pt x="901" y="979"/>
                    <a:pt x="728" y="1086"/>
                    <a:pt x="610" y="1140"/>
                  </a:cubicBezTo>
                  <a:cubicBezTo>
                    <a:pt x="613" y="1200"/>
                    <a:pt x="625" y="1222"/>
                    <a:pt x="621" y="12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 rot="15240000">
              <a:off x="9647" y="3500"/>
              <a:ext cx="1952" cy="2783"/>
            </a:xfrm>
            <a:custGeom>
              <a:avLst/>
              <a:gdLst>
                <a:gd name="connsiteX0" fmla="*/ 428 w 1952"/>
                <a:gd name="connsiteY0" fmla="*/ 242 h 4138"/>
                <a:gd name="connsiteX1" fmla="*/ 614 w 1952"/>
                <a:gd name="connsiteY1" fmla="*/ 502 h 4138"/>
                <a:gd name="connsiteX2" fmla="*/ 646 w 1952"/>
                <a:gd name="connsiteY2" fmla="*/ 854 h 4138"/>
                <a:gd name="connsiteX3" fmla="*/ 945 w 1952"/>
                <a:gd name="connsiteY3" fmla="*/ 2165 h 4138"/>
                <a:gd name="connsiteX4" fmla="*/ 1027 w 1952"/>
                <a:gd name="connsiteY4" fmla="*/ 2411 h 4138"/>
                <a:gd name="connsiteX5" fmla="*/ 1952 w 1952"/>
                <a:gd name="connsiteY5" fmla="*/ 4138 h 4138"/>
                <a:gd name="connsiteX6" fmla="*/ 905 w 1952"/>
                <a:gd name="connsiteY6" fmla="*/ 2576 h 4138"/>
                <a:gd name="connsiteX7" fmla="*/ 902 w 1952"/>
                <a:gd name="connsiteY7" fmla="*/ 2559 h 4138"/>
                <a:gd name="connsiteX8" fmla="*/ 505 w 1952"/>
                <a:gd name="connsiteY8" fmla="*/ 1354 h 4138"/>
                <a:gd name="connsiteX9" fmla="*/ 431 w 1952"/>
                <a:gd name="connsiteY9" fmla="*/ 1185 h 4138"/>
                <a:gd name="connsiteX10" fmla="*/ 0 w 1952"/>
                <a:gd name="connsiteY10" fmla="*/ 0 h 4138"/>
                <a:gd name="connsiteX11" fmla="*/ 428 w 1952"/>
                <a:gd name="connsiteY11" fmla="*/ 242 h 4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52" h="4138">
                  <a:moveTo>
                    <a:pt x="428" y="242"/>
                  </a:moveTo>
                  <a:cubicBezTo>
                    <a:pt x="493" y="381"/>
                    <a:pt x="547" y="249"/>
                    <a:pt x="614" y="502"/>
                  </a:cubicBezTo>
                  <a:cubicBezTo>
                    <a:pt x="640" y="602"/>
                    <a:pt x="644" y="643"/>
                    <a:pt x="646" y="854"/>
                  </a:cubicBezTo>
                  <a:lnTo>
                    <a:pt x="945" y="2165"/>
                  </a:lnTo>
                  <a:lnTo>
                    <a:pt x="1027" y="2411"/>
                  </a:lnTo>
                  <a:lnTo>
                    <a:pt x="1952" y="4138"/>
                  </a:lnTo>
                  <a:lnTo>
                    <a:pt x="905" y="2576"/>
                  </a:lnTo>
                  <a:lnTo>
                    <a:pt x="902" y="2559"/>
                  </a:lnTo>
                  <a:lnTo>
                    <a:pt x="505" y="1354"/>
                  </a:lnTo>
                  <a:lnTo>
                    <a:pt x="431" y="1185"/>
                  </a:lnTo>
                  <a:lnTo>
                    <a:pt x="0" y="0"/>
                  </a:lnTo>
                  <a:lnTo>
                    <a:pt x="428" y="24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74" name="iSlíďè"/>
          <p:cNvSpPr txBox="1"/>
          <p:nvPr/>
        </p:nvSpPr>
        <p:spPr bwMode="auto">
          <a:xfrm>
            <a:off x="6011555" y="5339398"/>
            <a:ext cx="28546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rIns="67500">
            <a:spAutoFit/>
          </a:bodyPr>
          <a:lstStyle/>
          <a:p>
            <a:pPr defTabSz="685324">
              <a:spcBef>
                <a:spcPct val="0"/>
              </a:spcBef>
              <a:defRPr/>
            </a:pPr>
            <a:r>
              <a:rPr lang="zh-CN" altLang="en-US" sz="14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+mn-ea"/>
              </a:rPr>
              <a:t>不同维度进行信息实时统计分析</a:t>
            </a:r>
          </a:p>
          <a:p>
            <a:pPr defTabSz="685324">
              <a:spcBef>
                <a:spcPct val="0"/>
              </a:spcBef>
              <a:defRPr/>
            </a:pPr>
            <a:r>
              <a:rPr lang="zh-CN" altLang="en-US" sz="14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+mn-ea"/>
              </a:rPr>
              <a:t>动态掌握课程完成进度和作业质量</a:t>
            </a:r>
          </a:p>
        </p:txBody>
      </p:sp>
      <p:sp>
        <p:nvSpPr>
          <p:cNvPr id="5" name="Freeform 19"/>
          <p:cNvSpPr/>
          <p:nvPr/>
        </p:nvSpPr>
        <p:spPr bwMode="auto">
          <a:xfrm>
            <a:off x="4517151" y="3751580"/>
            <a:ext cx="225425" cy="263525"/>
          </a:xfrm>
          <a:custGeom>
            <a:avLst/>
            <a:gdLst>
              <a:gd name="T0" fmla="*/ 72 w 142"/>
              <a:gd name="T1" fmla="*/ 0 h 166"/>
              <a:gd name="T2" fmla="*/ 108 w 142"/>
              <a:gd name="T3" fmla="*/ 22 h 166"/>
              <a:gd name="T4" fmla="*/ 142 w 142"/>
              <a:gd name="T5" fmla="*/ 42 h 166"/>
              <a:gd name="T6" fmla="*/ 142 w 142"/>
              <a:gd name="T7" fmla="*/ 83 h 166"/>
              <a:gd name="T8" fmla="*/ 142 w 142"/>
              <a:gd name="T9" fmla="*/ 125 h 166"/>
              <a:gd name="T10" fmla="*/ 108 w 142"/>
              <a:gd name="T11" fmla="*/ 145 h 166"/>
              <a:gd name="T12" fmla="*/ 72 w 142"/>
              <a:gd name="T13" fmla="*/ 166 h 166"/>
              <a:gd name="T14" fmla="*/ 36 w 142"/>
              <a:gd name="T15" fmla="*/ 145 h 166"/>
              <a:gd name="T16" fmla="*/ 0 w 142"/>
              <a:gd name="T17" fmla="*/ 125 h 166"/>
              <a:gd name="T18" fmla="*/ 0 w 142"/>
              <a:gd name="T19" fmla="*/ 83 h 166"/>
              <a:gd name="T20" fmla="*/ 0 w 142"/>
              <a:gd name="T21" fmla="*/ 42 h 166"/>
              <a:gd name="T22" fmla="*/ 36 w 142"/>
              <a:gd name="T23" fmla="*/ 22 h 166"/>
              <a:gd name="T24" fmla="*/ 72 w 142"/>
              <a:gd name="T25" fmla="*/ 0 h 166"/>
              <a:gd name="T26" fmla="*/ 72 w 142"/>
              <a:gd name="T2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2" h="166">
                <a:moveTo>
                  <a:pt x="72" y="0"/>
                </a:moveTo>
                <a:lnTo>
                  <a:pt x="108" y="22"/>
                </a:lnTo>
                <a:lnTo>
                  <a:pt x="142" y="42"/>
                </a:lnTo>
                <a:lnTo>
                  <a:pt x="142" y="83"/>
                </a:lnTo>
                <a:lnTo>
                  <a:pt x="142" y="125"/>
                </a:lnTo>
                <a:lnTo>
                  <a:pt x="108" y="145"/>
                </a:lnTo>
                <a:lnTo>
                  <a:pt x="72" y="166"/>
                </a:lnTo>
                <a:lnTo>
                  <a:pt x="36" y="145"/>
                </a:lnTo>
                <a:lnTo>
                  <a:pt x="0" y="125"/>
                </a:lnTo>
                <a:lnTo>
                  <a:pt x="0" y="83"/>
                </a:lnTo>
                <a:lnTo>
                  <a:pt x="0" y="42"/>
                </a:lnTo>
                <a:lnTo>
                  <a:pt x="36" y="22"/>
                </a:lnTo>
                <a:lnTo>
                  <a:pt x="72" y="0"/>
                </a:lnTo>
                <a:lnTo>
                  <a:pt x="72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sz="1601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6" name="Freeform 19"/>
          <p:cNvSpPr/>
          <p:nvPr/>
        </p:nvSpPr>
        <p:spPr bwMode="auto">
          <a:xfrm>
            <a:off x="5430101" y="4458652"/>
            <a:ext cx="225425" cy="263525"/>
          </a:xfrm>
          <a:custGeom>
            <a:avLst/>
            <a:gdLst>
              <a:gd name="T0" fmla="*/ 72 w 142"/>
              <a:gd name="T1" fmla="*/ 0 h 166"/>
              <a:gd name="T2" fmla="*/ 108 w 142"/>
              <a:gd name="T3" fmla="*/ 22 h 166"/>
              <a:gd name="T4" fmla="*/ 142 w 142"/>
              <a:gd name="T5" fmla="*/ 42 h 166"/>
              <a:gd name="T6" fmla="*/ 142 w 142"/>
              <a:gd name="T7" fmla="*/ 83 h 166"/>
              <a:gd name="T8" fmla="*/ 142 w 142"/>
              <a:gd name="T9" fmla="*/ 125 h 166"/>
              <a:gd name="T10" fmla="*/ 108 w 142"/>
              <a:gd name="T11" fmla="*/ 145 h 166"/>
              <a:gd name="T12" fmla="*/ 72 w 142"/>
              <a:gd name="T13" fmla="*/ 166 h 166"/>
              <a:gd name="T14" fmla="*/ 36 w 142"/>
              <a:gd name="T15" fmla="*/ 145 h 166"/>
              <a:gd name="T16" fmla="*/ 0 w 142"/>
              <a:gd name="T17" fmla="*/ 125 h 166"/>
              <a:gd name="T18" fmla="*/ 0 w 142"/>
              <a:gd name="T19" fmla="*/ 83 h 166"/>
              <a:gd name="T20" fmla="*/ 0 w 142"/>
              <a:gd name="T21" fmla="*/ 42 h 166"/>
              <a:gd name="T22" fmla="*/ 36 w 142"/>
              <a:gd name="T23" fmla="*/ 22 h 166"/>
              <a:gd name="T24" fmla="*/ 72 w 142"/>
              <a:gd name="T25" fmla="*/ 0 h 166"/>
              <a:gd name="T26" fmla="*/ 72 w 142"/>
              <a:gd name="T2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2" h="166">
                <a:moveTo>
                  <a:pt x="72" y="0"/>
                </a:moveTo>
                <a:lnTo>
                  <a:pt x="108" y="22"/>
                </a:lnTo>
                <a:lnTo>
                  <a:pt x="142" y="42"/>
                </a:lnTo>
                <a:lnTo>
                  <a:pt x="142" y="83"/>
                </a:lnTo>
                <a:lnTo>
                  <a:pt x="142" y="125"/>
                </a:lnTo>
                <a:lnTo>
                  <a:pt x="108" y="145"/>
                </a:lnTo>
                <a:lnTo>
                  <a:pt x="72" y="166"/>
                </a:lnTo>
                <a:lnTo>
                  <a:pt x="36" y="145"/>
                </a:lnTo>
                <a:lnTo>
                  <a:pt x="0" y="125"/>
                </a:lnTo>
                <a:lnTo>
                  <a:pt x="0" y="83"/>
                </a:lnTo>
                <a:lnTo>
                  <a:pt x="0" y="42"/>
                </a:lnTo>
                <a:lnTo>
                  <a:pt x="36" y="22"/>
                </a:lnTo>
                <a:lnTo>
                  <a:pt x="72" y="0"/>
                </a:lnTo>
                <a:lnTo>
                  <a:pt x="72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sz="1601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0024" y="1066755"/>
            <a:ext cx="4448651" cy="3772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b="1" dirty="0">
                <a:solidFill>
                  <a:schemeClr val="bg1"/>
                </a:solidFill>
              </a:rPr>
              <a:t>01</a:t>
            </a:r>
            <a:r>
              <a:rPr kumimoji="1" lang="zh-CN" altLang="en-US" b="1" dirty="0">
                <a:solidFill>
                  <a:schemeClr val="bg1"/>
                </a:solidFill>
              </a:rPr>
              <a:t>系统概述</a:t>
            </a:r>
            <a:r>
              <a:rPr kumimoji="1" lang="en-US" altLang="zh-CN" b="1" dirty="0">
                <a:solidFill>
                  <a:schemeClr val="bg1"/>
                </a:solidFill>
              </a:rPr>
              <a:t>-</a:t>
            </a:r>
            <a:r>
              <a:rPr kumimoji="1" lang="zh-CN" altLang="en-US" b="1" dirty="0">
                <a:solidFill>
                  <a:schemeClr val="bg1"/>
                </a:solidFill>
              </a:rPr>
              <a:t>系统特色</a:t>
            </a:r>
            <a:endParaRPr kumimoji="1" lang="zh-CN" altLang="en-US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5730" y="3336263"/>
            <a:ext cx="2519362" cy="84600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buFontTx/>
              <a:buNone/>
            </a:pPr>
            <a:r>
              <a:rPr lang="zh-CN" altLang="en-US" sz="14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+mn-ea"/>
              </a:rPr>
              <a:t>将历年电子版作业上传至自建比对库中，作为检测比对数据，防止上下年级学生间抄袭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499007" y="1975749"/>
            <a:ext cx="2075974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</a:rPr>
              <a:t>防止同届学生间相互抄袭</a:t>
            </a:r>
          </a:p>
        </p:txBody>
      </p:sp>
      <p:sp>
        <p:nvSpPr>
          <p:cNvPr id="3" name="iSlíďè"/>
          <p:cNvSpPr txBox="1"/>
          <p:nvPr/>
        </p:nvSpPr>
        <p:spPr bwMode="auto">
          <a:xfrm>
            <a:off x="5836024" y="2327555"/>
            <a:ext cx="3205707" cy="428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rIns="67500">
            <a:noAutofit/>
          </a:bodyPr>
          <a:lstStyle/>
          <a:p>
            <a:pPr algn="ctr">
              <a:lnSpc>
                <a:spcPct val="120000"/>
              </a:lnSpc>
              <a:buFontTx/>
              <a:buNone/>
            </a:pPr>
            <a:r>
              <a:rPr lang="zh-CN" altLang="en-US" b="1" dirty="0">
                <a:solidFill>
                  <a:srgbClr val="FF9934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+mn-ea"/>
              </a:rPr>
              <a:t>课程、教师/助教、学生关联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886858" y="2706357"/>
            <a:ext cx="3245201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</a:rPr>
              <a:t>多个版本的提交、检测和管理</a:t>
            </a:r>
          </a:p>
          <a:p>
            <a:r>
              <a:rPr lang="zh-CN" altLang="en-US" sz="14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</a:rPr>
              <a:t>多个课堂多次作业的布置、评阅和管理</a:t>
            </a:r>
          </a:p>
        </p:txBody>
      </p:sp>
      <p:sp>
        <p:nvSpPr>
          <p:cNvPr id="12" name="iSlíďè"/>
          <p:cNvSpPr txBox="1"/>
          <p:nvPr/>
        </p:nvSpPr>
        <p:spPr bwMode="auto">
          <a:xfrm>
            <a:off x="6168335" y="3454193"/>
            <a:ext cx="1595914" cy="474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rIns="67500">
            <a:noAutofit/>
          </a:bodyPr>
          <a:lstStyle/>
          <a:p>
            <a:pPr algn="ctr">
              <a:lnSpc>
                <a:spcPct val="120000"/>
              </a:lnSpc>
              <a:buFontTx/>
              <a:buNone/>
            </a:pPr>
            <a:r>
              <a:rPr lang="zh-CN" altLang="en-US" b="1" dirty="0">
                <a:solidFill>
                  <a:srgbClr val="FF9934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+mn-ea"/>
              </a:rPr>
              <a:t>写作训练辅助</a:t>
            </a:r>
          </a:p>
        </p:txBody>
      </p:sp>
      <p:sp>
        <p:nvSpPr>
          <p:cNvPr id="31" name="Freeform 8"/>
          <p:cNvSpPr/>
          <p:nvPr/>
        </p:nvSpPr>
        <p:spPr bwMode="auto">
          <a:xfrm>
            <a:off x="5775105" y="3442167"/>
            <a:ext cx="407987" cy="471488"/>
          </a:xfrm>
          <a:custGeom>
            <a:avLst/>
            <a:gdLst>
              <a:gd name="T0" fmla="*/ 128 w 257"/>
              <a:gd name="T1" fmla="*/ 0 h 297"/>
              <a:gd name="T2" fmla="*/ 192 w 257"/>
              <a:gd name="T3" fmla="*/ 36 h 297"/>
              <a:gd name="T4" fmla="*/ 257 w 257"/>
              <a:gd name="T5" fmla="*/ 74 h 297"/>
              <a:gd name="T6" fmla="*/ 257 w 257"/>
              <a:gd name="T7" fmla="*/ 148 h 297"/>
              <a:gd name="T8" fmla="*/ 257 w 257"/>
              <a:gd name="T9" fmla="*/ 224 h 297"/>
              <a:gd name="T10" fmla="*/ 192 w 257"/>
              <a:gd name="T11" fmla="*/ 261 h 297"/>
              <a:gd name="T12" fmla="*/ 128 w 257"/>
              <a:gd name="T13" fmla="*/ 297 h 297"/>
              <a:gd name="T14" fmla="*/ 63 w 257"/>
              <a:gd name="T15" fmla="*/ 261 h 297"/>
              <a:gd name="T16" fmla="*/ 0 w 257"/>
              <a:gd name="T17" fmla="*/ 224 h 297"/>
              <a:gd name="T18" fmla="*/ 0 w 257"/>
              <a:gd name="T19" fmla="*/ 148 h 297"/>
              <a:gd name="T20" fmla="*/ 0 w 257"/>
              <a:gd name="T21" fmla="*/ 74 h 297"/>
              <a:gd name="T22" fmla="*/ 63 w 257"/>
              <a:gd name="T23" fmla="*/ 36 h 297"/>
              <a:gd name="T24" fmla="*/ 128 w 257"/>
              <a:gd name="T25" fmla="*/ 0 h 297"/>
              <a:gd name="T26" fmla="*/ 128 w 257"/>
              <a:gd name="T27" fmla="*/ 0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7" h="297">
                <a:moveTo>
                  <a:pt x="128" y="0"/>
                </a:moveTo>
                <a:lnTo>
                  <a:pt x="192" y="36"/>
                </a:lnTo>
                <a:lnTo>
                  <a:pt x="257" y="74"/>
                </a:lnTo>
                <a:lnTo>
                  <a:pt x="257" y="148"/>
                </a:lnTo>
                <a:lnTo>
                  <a:pt x="257" y="224"/>
                </a:lnTo>
                <a:lnTo>
                  <a:pt x="192" y="261"/>
                </a:lnTo>
                <a:lnTo>
                  <a:pt x="128" y="297"/>
                </a:lnTo>
                <a:lnTo>
                  <a:pt x="63" y="261"/>
                </a:lnTo>
                <a:lnTo>
                  <a:pt x="0" y="224"/>
                </a:lnTo>
                <a:lnTo>
                  <a:pt x="0" y="148"/>
                </a:lnTo>
                <a:lnTo>
                  <a:pt x="0" y="74"/>
                </a:lnTo>
                <a:lnTo>
                  <a:pt x="63" y="36"/>
                </a:lnTo>
                <a:lnTo>
                  <a:pt x="128" y="0"/>
                </a:lnTo>
                <a:lnTo>
                  <a:pt x="128" y="0"/>
                </a:lnTo>
                <a:close/>
              </a:path>
            </a:pathLst>
          </a:custGeom>
          <a:solidFill>
            <a:srgbClr val="FF9934"/>
          </a:solidFill>
          <a:ln>
            <a:noFill/>
          </a:ln>
        </p:spPr>
        <p:txBody>
          <a:bodyPr/>
          <a:lstStyle/>
          <a:p>
            <a:endParaRPr lang="zh-CN" altLang="en-US" sz="1601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3" name="iSlíďè"/>
          <p:cNvSpPr txBox="1"/>
          <p:nvPr/>
        </p:nvSpPr>
        <p:spPr bwMode="auto">
          <a:xfrm>
            <a:off x="6015425" y="4917438"/>
            <a:ext cx="1595914" cy="474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rIns="67500">
            <a:noAutofit/>
          </a:bodyPr>
          <a:lstStyle/>
          <a:p>
            <a:pPr algn="ctr">
              <a:lnSpc>
                <a:spcPct val="120000"/>
              </a:lnSpc>
              <a:buFontTx/>
              <a:buNone/>
            </a:pPr>
            <a:r>
              <a:rPr lang="zh-CN" altLang="en-US" b="1" dirty="0">
                <a:solidFill>
                  <a:srgbClr val="FF9934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+mn-ea"/>
              </a:rPr>
              <a:t>多维统计分析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311D6DFF-E82F-4D73-923F-4B1CA4E240CD}"/>
              </a:ext>
            </a:extLst>
          </p:cNvPr>
          <p:cNvSpPr txBox="1"/>
          <p:nvPr/>
        </p:nvSpPr>
        <p:spPr>
          <a:xfrm>
            <a:off x="873457" y="375936"/>
            <a:ext cx="3293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课程作业管理系统介绍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770B4903-A527-4098-9B78-DA42143E0DF6}"/>
              </a:ext>
            </a:extLst>
          </p:cNvPr>
          <p:cNvSpPr txBox="1"/>
          <p:nvPr/>
        </p:nvSpPr>
        <p:spPr>
          <a:xfrm>
            <a:off x="555385" y="1038689"/>
            <a:ext cx="4187190" cy="3772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>
              <a:lnSpc>
                <a:spcPct val="110000"/>
              </a:lnSpc>
            </a:pPr>
            <a:r>
              <a:rPr kumimoji="1" lang="en-US" altLang="zh-CN" b="1" dirty="0">
                <a:solidFill>
                  <a:schemeClr val="accent1">
                    <a:lumMod val="75000"/>
                  </a:schemeClr>
                </a:solidFill>
              </a:rPr>
              <a:t>3 </a:t>
            </a:r>
            <a:r>
              <a:rPr kumimoji="1" lang="zh-CN" altLang="en-US" b="1" dirty="0">
                <a:solidFill>
                  <a:schemeClr val="accent1">
                    <a:lumMod val="75000"/>
                  </a:schemeClr>
                </a:solidFill>
              </a:rPr>
              <a:t>系统特色</a:t>
            </a:r>
            <a:r>
              <a:rPr kumimoji="1" lang="zh-CN" altLang="en-US" b="1" dirty="0">
                <a:solidFill>
                  <a:schemeClr val="bg1"/>
                </a:solidFill>
              </a:rPr>
              <a:t>景</a:t>
            </a:r>
            <a:endParaRPr kumimoji="1" lang="zh-CN" altLang="en-US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1" name="标题 3">
            <a:extLst>
              <a:ext uri="{FF2B5EF4-FFF2-40B4-BE49-F238E27FC236}">
                <a16:creationId xmlns:a16="http://schemas.microsoft.com/office/drawing/2014/main" xmlns="" id="{33FA8DEC-EA26-4F9F-BA79-EDB2AA3FD2B2}"/>
              </a:ext>
            </a:extLst>
          </p:cNvPr>
          <p:cNvSpPr/>
          <p:nvPr/>
        </p:nvSpPr>
        <p:spPr>
          <a:xfrm>
            <a:off x="314325" y="340360"/>
            <a:ext cx="342265" cy="473075"/>
          </a:xfrm>
        </p:spPr>
        <p:txBody>
          <a:bodyPr anchor="b">
            <a:scene3d>
              <a:camera prst="orthographicFront"/>
              <a:lightRig rig="threePt" dir="t"/>
            </a:scene3d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一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000">
        <p:random/>
      </p:transition>
    </mc:Choice>
    <mc:Fallback xmlns="">
      <p:transition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60" grpId="0" bldLvl="0" animBg="1"/>
      <p:bldP spid="61" grpId="0" bldLvl="0" animBg="1"/>
      <p:bldP spid="62" grpId="0" bldLvl="0" animBg="1"/>
      <p:bldP spid="63" grpId="0" bldLvl="0" animBg="1"/>
      <p:bldP spid="64" grpId="0" bldLvl="0" animBg="1"/>
      <p:bldP spid="66" grpId="0"/>
      <p:bldP spid="68" grpId="0"/>
      <p:bldP spid="70" grpId="0"/>
      <p:bldP spid="72" grpId="0"/>
      <p:bldP spid="74" grpId="0"/>
      <p:bldP spid="5" grpId="0" bldLvl="0" animBg="1"/>
      <p:bldP spid="6" grpId="0" bldLvl="0" animBg="1"/>
      <p:bldP spid="2" grpId="0"/>
      <p:bldP spid="100" grpId="0"/>
      <p:bldP spid="3" grpId="0"/>
      <p:bldP spid="11" grpId="0"/>
      <p:bldP spid="12" grpId="0"/>
      <p:bldP spid="31" grpId="0" bldLvl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26695" y="1864995"/>
            <a:ext cx="7910830" cy="2696845"/>
          </a:xfrm>
          <a:prstGeom prst="rect">
            <a:avLst/>
          </a:prstGeom>
          <a:gradFill>
            <a:gsLst>
              <a:gs pos="15000">
                <a:schemeClr val="bg1"/>
              </a:gs>
              <a:gs pos="100000">
                <a:schemeClr val="bg1">
                  <a:alpha val="7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3" name="组合 12"/>
          <p:cNvGrpSpPr/>
          <p:nvPr/>
        </p:nvGrpSpPr>
        <p:grpSpPr>
          <a:xfrm>
            <a:off x="1332297" y="2397124"/>
            <a:ext cx="3374708" cy="506730"/>
            <a:chOff x="3247" y="6088"/>
            <a:chExt cx="7086" cy="1064"/>
          </a:xfrm>
        </p:grpSpPr>
        <p:sp>
          <p:nvSpPr>
            <p:cNvPr id="14" name="文本框 13"/>
            <p:cNvSpPr txBox="1"/>
            <p:nvPr/>
          </p:nvSpPr>
          <p:spPr>
            <a:xfrm>
              <a:off x="4189" y="6088"/>
              <a:ext cx="6144" cy="1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7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系统特色功能介绍</a:t>
              </a:r>
            </a:p>
          </p:txBody>
        </p:sp>
        <p:sp>
          <p:nvSpPr>
            <p:cNvPr id="15" name="Rounded Rectangle 44"/>
            <p:cNvSpPr/>
            <p:nvPr/>
          </p:nvSpPr>
          <p:spPr>
            <a:xfrm>
              <a:off x="3247" y="6218"/>
              <a:ext cx="777" cy="755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mpd="sng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一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332297" y="3226196"/>
            <a:ext cx="3031808" cy="506730"/>
            <a:chOff x="3247" y="6088"/>
            <a:chExt cx="6366" cy="1064"/>
          </a:xfrm>
        </p:grpSpPr>
        <p:sp>
          <p:nvSpPr>
            <p:cNvPr id="17" name="文本框 16"/>
            <p:cNvSpPr txBox="1"/>
            <p:nvPr/>
          </p:nvSpPr>
          <p:spPr>
            <a:xfrm>
              <a:off x="4189" y="6088"/>
              <a:ext cx="5424" cy="1064"/>
            </a:xfrm>
            <a:prstGeom prst="rect">
              <a:avLst/>
            </a:prstGeom>
            <a:noFill/>
            <a:ln w="12700" cmpd="sng">
              <a:noFill/>
              <a:prstDash val="solid"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27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流程及角色介绍</a:t>
              </a:r>
            </a:p>
          </p:txBody>
        </p:sp>
        <p:sp>
          <p:nvSpPr>
            <p:cNvPr id="18" name="Rounded Rectangle 44"/>
            <p:cNvSpPr/>
            <p:nvPr/>
          </p:nvSpPr>
          <p:spPr>
            <a:xfrm>
              <a:off x="3247" y="6218"/>
              <a:ext cx="777" cy="755"/>
            </a:xfrm>
            <a:prstGeom prst="roundRect">
              <a:avLst/>
            </a:prstGeom>
            <a:gradFill flip="none">
              <a:gsLst>
                <a:gs pos="0">
                  <a:srgbClr val="FE4444"/>
                </a:gs>
                <a:gs pos="100000">
                  <a:srgbClr val="832B2B"/>
                </a:gs>
              </a:gsLst>
              <a:lin ang="0" scaled="0"/>
            </a:gradFill>
            <a:ln w="12700" cmpd="sng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二</a:t>
              </a:r>
            </a:p>
          </p:txBody>
        </p:sp>
      </p:grpSp>
      <p:pic>
        <p:nvPicPr>
          <p:cNvPr id="86" name="图片 85" descr="知网logo反白.fw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3064" y="857251"/>
            <a:ext cx="739802" cy="351841"/>
          </a:xfrm>
          <a:prstGeom prst="rect">
            <a:avLst/>
          </a:prstGeom>
        </p:spPr>
      </p:pic>
      <p:sp>
        <p:nvSpPr>
          <p:cNvPr id="4" name="标题 2"/>
          <p:cNvSpPr/>
          <p:nvPr/>
        </p:nvSpPr>
        <p:spPr>
          <a:xfrm>
            <a:off x="898525" y="290195"/>
            <a:ext cx="1821815" cy="636270"/>
          </a:xfrm>
        </p:spPr>
        <p:txBody>
          <a:bodyPr>
            <a:scene3d>
              <a:camera prst="orthographicFront"/>
              <a:lightRig rig="threePt" dir="t"/>
            </a:scene3d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目录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332297" y="4230131"/>
            <a:ext cx="3031808" cy="506730"/>
            <a:chOff x="3247" y="6088"/>
            <a:chExt cx="6366" cy="1064"/>
          </a:xfrm>
        </p:grpSpPr>
        <p:sp>
          <p:nvSpPr>
            <p:cNvPr id="3" name="文本框 2"/>
            <p:cNvSpPr txBox="1"/>
            <p:nvPr/>
          </p:nvSpPr>
          <p:spPr>
            <a:xfrm>
              <a:off x="4189" y="6088"/>
              <a:ext cx="5424" cy="1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700" b="1" dirty="0">
                  <a:solidFill>
                    <a:srgbClr val="070707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各角色操作演示</a:t>
              </a:r>
            </a:p>
          </p:txBody>
        </p:sp>
        <p:sp>
          <p:nvSpPr>
            <p:cNvPr id="5" name="Rounded Rectangle 44"/>
            <p:cNvSpPr/>
            <p:nvPr/>
          </p:nvSpPr>
          <p:spPr>
            <a:xfrm>
              <a:off x="3247" y="6218"/>
              <a:ext cx="777" cy="755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30488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íṡḷîḍè"/>
          <p:cNvSpPr/>
          <p:nvPr/>
        </p:nvSpPr>
        <p:spPr bwMode="auto">
          <a:xfrm>
            <a:off x="4751393" y="2448394"/>
            <a:ext cx="102804" cy="342677"/>
          </a:xfrm>
          <a:custGeom>
            <a:avLst/>
            <a:gdLst/>
            <a:ahLst/>
            <a:cxnLst>
              <a:cxn ang="0">
                <a:pos x="45" y="1024"/>
              </a:cxn>
              <a:cxn ang="0">
                <a:pos x="45" y="0"/>
              </a:cxn>
              <a:cxn ang="0">
                <a:pos x="0" y="0"/>
              </a:cxn>
              <a:cxn ang="0">
                <a:pos x="0" y="1024"/>
              </a:cxn>
              <a:cxn ang="0">
                <a:pos x="45" y="1024"/>
              </a:cxn>
              <a:cxn ang="0">
                <a:pos x="45" y="1024"/>
              </a:cxn>
            </a:cxnLst>
            <a:rect l="0" t="0" r="r" b="b"/>
            <a:pathLst>
              <a:path w="45" h="1024">
                <a:moveTo>
                  <a:pt x="45" y="1024"/>
                </a:moveTo>
                <a:lnTo>
                  <a:pt x="45" y="0"/>
                </a:lnTo>
                <a:lnTo>
                  <a:pt x="0" y="0"/>
                </a:lnTo>
                <a:lnTo>
                  <a:pt x="0" y="1024"/>
                </a:lnTo>
                <a:lnTo>
                  <a:pt x="45" y="1024"/>
                </a:lnTo>
                <a:lnTo>
                  <a:pt x="45" y="1024"/>
                </a:lnTo>
                <a:close/>
              </a:path>
            </a:pathLst>
          </a:custGeom>
          <a:solidFill>
            <a:srgbClr val="D1D3D4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350"/>
          </a:p>
        </p:txBody>
      </p:sp>
      <p:sp>
        <p:nvSpPr>
          <p:cNvPr id="25" name="íṡḷîḍè"/>
          <p:cNvSpPr/>
          <p:nvPr/>
        </p:nvSpPr>
        <p:spPr bwMode="auto">
          <a:xfrm>
            <a:off x="4752533" y="3711822"/>
            <a:ext cx="102804" cy="342677"/>
          </a:xfrm>
          <a:custGeom>
            <a:avLst/>
            <a:gdLst/>
            <a:ahLst/>
            <a:cxnLst>
              <a:cxn ang="0">
                <a:pos x="45" y="1024"/>
              </a:cxn>
              <a:cxn ang="0">
                <a:pos x="45" y="0"/>
              </a:cxn>
              <a:cxn ang="0">
                <a:pos x="0" y="0"/>
              </a:cxn>
              <a:cxn ang="0">
                <a:pos x="0" y="1024"/>
              </a:cxn>
              <a:cxn ang="0">
                <a:pos x="45" y="1024"/>
              </a:cxn>
              <a:cxn ang="0">
                <a:pos x="45" y="1024"/>
              </a:cxn>
            </a:cxnLst>
            <a:rect l="0" t="0" r="r" b="b"/>
            <a:pathLst>
              <a:path w="45" h="1024">
                <a:moveTo>
                  <a:pt x="45" y="1024"/>
                </a:moveTo>
                <a:lnTo>
                  <a:pt x="45" y="0"/>
                </a:lnTo>
                <a:lnTo>
                  <a:pt x="0" y="0"/>
                </a:lnTo>
                <a:lnTo>
                  <a:pt x="0" y="1024"/>
                </a:lnTo>
                <a:lnTo>
                  <a:pt x="45" y="1024"/>
                </a:lnTo>
                <a:lnTo>
                  <a:pt x="45" y="1024"/>
                </a:lnTo>
                <a:close/>
              </a:path>
            </a:pathLst>
          </a:custGeom>
          <a:solidFill>
            <a:srgbClr val="D1D3D4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350"/>
          </a:p>
        </p:txBody>
      </p:sp>
      <p:sp>
        <p:nvSpPr>
          <p:cNvPr id="23" name="iṣḻîḍé"/>
          <p:cNvSpPr/>
          <p:nvPr/>
        </p:nvSpPr>
        <p:spPr bwMode="auto">
          <a:xfrm>
            <a:off x="5305322" y="2104538"/>
            <a:ext cx="271372" cy="107120"/>
          </a:xfrm>
          <a:custGeom>
            <a:avLst/>
            <a:gdLst/>
            <a:ahLst/>
            <a:cxnLst>
              <a:cxn ang="0">
                <a:pos x="0" y="45"/>
              </a:cxn>
              <a:cxn ang="0">
                <a:pos x="1036" y="45"/>
              </a:cxn>
              <a:cxn ang="0">
                <a:pos x="1036" y="0"/>
              </a:cxn>
              <a:cxn ang="0">
                <a:pos x="0" y="0"/>
              </a:cxn>
              <a:cxn ang="0">
                <a:pos x="0" y="45"/>
              </a:cxn>
              <a:cxn ang="0">
                <a:pos x="0" y="45"/>
              </a:cxn>
            </a:cxnLst>
            <a:rect l="0" t="0" r="r" b="b"/>
            <a:pathLst>
              <a:path w="1036" h="45">
                <a:moveTo>
                  <a:pt x="0" y="45"/>
                </a:moveTo>
                <a:lnTo>
                  <a:pt x="1036" y="45"/>
                </a:lnTo>
                <a:lnTo>
                  <a:pt x="1036" y="0"/>
                </a:lnTo>
                <a:lnTo>
                  <a:pt x="0" y="0"/>
                </a:lnTo>
                <a:lnTo>
                  <a:pt x="0" y="45"/>
                </a:lnTo>
                <a:lnTo>
                  <a:pt x="0" y="4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350"/>
          </a:p>
        </p:txBody>
      </p:sp>
      <p:grpSp>
        <p:nvGrpSpPr>
          <p:cNvPr id="30" name="íṣḻiḍé"/>
          <p:cNvGrpSpPr/>
          <p:nvPr/>
        </p:nvGrpSpPr>
        <p:grpSpPr>
          <a:xfrm>
            <a:off x="5577368" y="1693730"/>
            <a:ext cx="438770" cy="916473"/>
            <a:chOff x="5341144" y="1623025"/>
            <a:chExt cx="322263" cy="954088"/>
          </a:xfrm>
          <a:solidFill>
            <a:schemeClr val="bg1">
              <a:lumMod val="85000"/>
            </a:schemeClr>
          </a:solidFill>
        </p:grpSpPr>
        <p:sp>
          <p:nvSpPr>
            <p:cNvPr id="99" name="îṥḻïde"/>
            <p:cNvSpPr/>
            <p:nvPr/>
          </p:nvSpPr>
          <p:spPr bwMode="auto">
            <a:xfrm>
              <a:off x="5341144" y="1623025"/>
              <a:ext cx="322263" cy="682625"/>
            </a:xfrm>
            <a:custGeom>
              <a:avLst/>
              <a:gdLst/>
              <a:ahLst/>
              <a:cxnLst>
                <a:cxn ang="0">
                  <a:pos x="0" y="261"/>
                </a:cxn>
                <a:cxn ang="0">
                  <a:pos x="0" y="80"/>
                </a:cxn>
                <a:cxn ang="0">
                  <a:pos x="81" y="0"/>
                </a:cxn>
                <a:cxn ang="0">
                  <a:pos x="123" y="0"/>
                </a:cxn>
                <a:cxn ang="0">
                  <a:pos x="123" y="26"/>
                </a:cxn>
                <a:cxn ang="0">
                  <a:pos x="81" y="26"/>
                </a:cxn>
                <a:cxn ang="0">
                  <a:pos x="27" y="80"/>
                </a:cxn>
                <a:cxn ang="0">
                  <a:pos x="27" y="261"/>
                </a:cxn>
                <a:cxn ang="0">
                  <a:pos x="0" y="261"/>
                </a:cxn>
              </a:cxnLst>
              <a:rect l="0" t="0" r="r" b="b"/>
              <a:pathLst>
                <a:path w="123" h="261">
                  <a:moveTo>
                    <a:pt x="0" y="261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36"/>
                    <a:pt x="37" y="0"/>
                    <a:pt x="81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51" y="26"/>
                    <a:pt x="27" y="51"/>
                    <a:pt x="27" y="80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0" y="261"/>
                    <a:pt x="0" y="261"/>
                    <a:pt x="0" y="26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00" name="iśľïḑê"/>
            <p:cNvSpPr/>
            <p:nvPr/>
          </p:nvSpPr>
          <p:spPr bwMode="auto">
            <a:xfrm>
              <a:off x="5341144" y="1894488"/>
              <a:ext cx="322263" cy="6826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80"/>
                </a:cxn>
                <a:cxn ang="0">
                  <a:pos x="81" y="261"/>
                </a:cxn>
                <a:cxn ang="0">
                  <a:pos x="123" y="261"/>
                </a:cxn>
                <a:cxn ang="0">
                  <a:pos x="123" y="234"/>
                </a:cxn>
                <a:cxn ang="0">
                  <a:pos x="81" y="234"/>
                </a:cxn>
                <a:cxn ang="0">
                  <a:pos x="27" y="180"/>
                </a:cxn>
                <a:cxn ang="0">
                  <a:pos x="27" y="0"/>
                </a:cxn>
                <a:cxn ang="0">
                  <a:pos x="0" y="0"/>
                </a:cxn>
              </a:cxnLst>
              <a:rect l="0" t="0" r="r" b="b"/>
              <a:pathLst>
                <a:path w="123" h="261">
                  <a:moveTo>
                    <a:pt x="0" y="0"/>
                  </a:moveTo>
                  <a:cubicBezTo>
                    <a:pt x="0" y="180"/>
                    <a:pt x="0" y="180"/>
                    <a:pt x="0" y="180"/>
                  </a:cubicBezTo>
                  <a:cubicBezTo>
                    <a:pt x="0" y="225"/>
                    <a:pt x="37" y="261"/>
                    <a:pt x="81" y="261"/>
                  </a:cubicBezTo>
                  <a:cubicBezTo>
                    <a:pt x="123" y="261"/>
                    <a:pt x="123" y="261"/>
                    <a:pt x="123" y="261"/>
                  </a:cubicBezTo>
                  <a:cubicBezTo>
                    <a:pt x="123" y="234"/>
                    <a:pt x="123" y="234"/>
                    <a:pt x="123" y="234"/>
                  </a:cubicBezTo>
                  <a:cubicBezTo>
                    <a:pt x="81" y="234"/>
                    <a:pt x="81" y="234"/>
                    <a:pt x="81" y="234"/>
                  </a:cubicBezTo>
                  <a:cubicBezTo>
                    <a:pt x="51" y="234"/>
                    <a:pt x="27" y="210"/>
                    <a:pt x="27" y="18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</p:grpSp>
      <p:sp>
        <p:nvSpPr>
          <p:cNvPr id="33" name="iṣlidê"/>
          <p:cNvSpPr/>
          <p:nvPr/>
        </p:nvSpPr>
        <p:spPr bwMode="auto">
          <a:xfrm>
            <a:off x="4084905" y="2736516"/>
            <a:ext cx="1453668" cy="110662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350"/>
          </a:p>
        </p:txBody>
      </p:sp>
      <p:sp>
        <p:nvSpPr>
          <p:cNvPr id="34" name="îsľïďè"/>
          <p:cNvSpPr/>
          <p:nvPr/>
        </p:nvSpPr>
        <p:spPr bwMode="auto">
          <a:xfrm>
            <a:off x="4239200" y="2867105"/>
            <a:ext cx="1145078" cy="851127"/>
          </a:xfrm>
          <a:prstGeom prst="ellipse">
            <a:avLst/>
          </a:prstGeom>
          <a:solidFill>
            <a:schemeClr val="tx2"/>
          </a:solidFill>
          <a:ln w="9525">
            <a:noFill/>
            <a:round/>
          </a:ln>
        </p:spPr>
        <p:txBody>
          <a:bodyPr vert="horz" wrap="none" lIns="68580" tIns="34290" rIns="68580" bIns="34290" anchor="ctr" anchorCtr="1" compatLnSpc="1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课程作业</a:t>
            </a:r>
            <a:endParaRPr lang="en-US" altLang="zh-CN" sz="15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spcBef>
                <a:spcPct val="0"/>
              </a:spcBef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管理系统</a:t>
            </a:r>
          </a:p>
        </p:txBody>
      </p:sp>
      <p:grpSp>
        <p:nvGrpSpPr>
          <p:cNvPr id="36" name="ísḻîdê"/>
          <p:cNvGrpSpPr/>
          <p:nvPr/>
        </p:nvGrpSpPr>
        <p:grpSpPr>
          <a:xfrm>
            <a:off x="6012946" y="1381449"/>
            <a:ext cx="738852" cy="735032"/>
            <a:chOff x="5615781" y="1351563"/>
            <a:chExt cx="614363" cy="611187"/>
          </a:xfrm>
        </p:grpSpPr>
        <p:sp>
          <p:nvSpPr>
            <p:cNvPr id="84" name="ísľíḑè"/>
            <p:cNvSpPr/>
            <p:nvPr/>
          </p:nvSpPr>
          <p:spPr bwMode="auto">
            <a:xfrm>
              <a:off x="5615781" y="1351563"/>
              <a:ext cx="614363" cy="61118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85" name="íŝḻiďè"/>
            <p:cNvSpPr/>
            <p:nvPr/>
          </p:nvSpPr>
          <p:spPr bwMode="auto">
            <a:xfrm>
              <a:off x="5680869" y="1419825"/>
              <a:ext cx="484188" cy="481012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102" y="1"/>
                </a:cxn>
                <a:cxn ang="0">
                  <a:pos x="160" y="30"/>
                </a:cxn>
                <a:cxn ang="0">
                  <a:pos x="165" y="37"/>
                </a:cxn>
                <a:cxn ang="0">
                  <a:pos x="182" y="105"/>
                </a:cxn>
                <a:cxn ang="0">
                  <a:pos x="180" y="114"/>
                </a:cxn>
                <a:cxn ang="0">
                  <a:pos x="139" y="169"/>
                </a:cxn>
                <a:cxn ang="0">
                  <a:pos x="132" y="173"/>
                </a:cxn>
                <a:cxn ang="0">
                  <a:pos x="66" y="178"/>
                </a:cxn>
                <a:cxn ang="0">
                  <a:pos x="57" y="175"/>
                </a:cxn>
                <a:cxn ang="0">
                  <a:pos x="9" y="126"/>
                </a:cxn>
                <a:cxn ang="0">
                  <a:pos x="6" y="118"/>
                </a:cxn>
                <a:cxn ang="0">
                  <a:pos x="9" y="56"/>
                </a:cxn>
                <a:cxn ang="0">
                  <a:pos x="13" y="48"/>
                </a:cxn>
                <a:cxn ang="0">
                  <a:pos x="66" y="4"/>
                </a:cxn>
                <a:cxn ang="0">
                  <a:pos x="92" y="0"/>
                </a:cxn>
              </a:cxnLst>
              <a:rect l="0" t="0" r="r" b="b"/>
              <a:pathLst>
                <a:path w="185" h="184">
                  <a:moveTo>
                    <a:pt x="92" y="0"/>
                  </a:moveTo>
                  <a:cubicBezTo>
                    <a:pt x="102" y="1"/>
                    <a:pt x="102" y="1"/>
                    <a:pt x="102" y="1"/>
                  </a:cubicBezTo>
                  <a:cubicBezTo>
                    <a:pt x="125" y="4"/>
                    <a:pt x="143" y="13"/>
                    <a:pt x="160" y="30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80" y="58"/>
                    <a:pt x="185" y="80"/>
                    <a:pt x="182" y="105"/>
                  </a:cubicBezTo>
                  <a:cubicBezTo>
                    <a:pt x="180" y="114"/>
                    <a:pt x="180" y="114"/>
                    <a:pt x="180" y="114"/>
                  </a:cubicBezTo>
                  <a:cubicBezTo>
                    <a:pt x="174" y="137"/>
                    <a:pt x="160" y="155"/>
                    <a:pt x="139" y="169"/>
                  </a:cubicBezTo>
                  <a:cubicBezTo>
                    <a:pt x="132" y="173"/>
                    <a:pt x="132" y="173"/>
                    <a:pt x="132" y="173"/>
                  </a:cubicBezTo>
                  <a:cubicBezTo>
                    <a:pt x="110" y="183"/>
                    <a:pt x="89" y="184"/>
                    <a:pt x="66" y="178"/>
                  </a:cubicBezTo>
                  <a:cubicBezTo>
                    <a:pt x="57" y="175"/>
                    <a:pt x="57" y="175"/>
                    <a:pt x="57" y="175"/>
                  </a:cubicBezTo>
                  <a:cubicBezTo>
                    <a:pt x="35" y="164"/>
                    <a:pt x="19" y="149"/>
                    <a:pt x="9" y="126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0" y="96"/>
                    <a:pt x="1" y="77"/>
                    <a:pt x="9" y="5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25" y="26"/>
                    <a:pt x="42" y="12"/>
                    <a:pt x="66" y="4"/>
                  </a:cubicBezTo>
                  <a:cubicBezTo>
                    <a:pt x="75" y="2"/>
                    <a:pt x="83" y="1"/>
                    <a:pt x="92" y="0"/>
                  </a:cubicBezTo>
                  <a:close/>
                </a:path>
              </a:pathLst>
            </a:custGeom>
            <a:solidFill>
              <a:srgbClr val="ADE9F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r>
                <a:rPr lang="zh-CN" altLang="en-US" sz="1500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教师</a:t>
              </a:r>
              <a:endParaRPr sz="15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4" name="îsļidè"/>
          <p:cNvSpPr/>
          <p:nvPr/>
        </p:nvSpPr>
        <p:spPr bwMode="auto">
          <a:xfrm>
            <a:off x="4030302" y="2106373"/>
            <a:ext cx="271372" cy="107120"/>
          </a:xfrm>
          <a:custGeom>
            <a:avLst/>
            <a:gdLst/>
            <a:ahLst/>
            <a:cxnLst>
              <a:cxn ang="0">
                <a:pos x="0" y="45"/>
              </a:cxn>
              <a:cxn ang="0">
                <a:pos x="1036" y="45"/>
              </a:cxn>
              <a:cxn ang="0">
                <a:pos x="1036" y="0"/>
              </a:cxn>
              <a:cxn ang="0">
                <a:pos x="0" y="0"/>
              </a:cxn>
              <a:cxn ang="0">
                <a:pos x="0" y="45"/>
              </a:cxn>
              <a:cxn ang="0">
                <a:pos x="0" y="45"/>
              </a:cxn>
            </a:cxnLst>
            <a:rect l="0" t="0" r="r" b="b"/>
            <a:pathLst>
              <a:path w="1036" h="45">
                <a:moveTo>
                  <a:pt x="0" y="45"/>
                </a:moveTo>
                <a:lnTo>
                  <a:pt x="1036" y="45"/>
                </a:lnTo>
                <a:lnTo>
                  <a:pt x="1036" y="0"/>
                </a:lnTo>
                <a:lnTo>
                  <a:pt x="0" y="0"/>
                </a:lnTo>
                <a:lnTo>
                  <a:pt x="0" y="45"/>
                </a:lnTo>
                <a:lnTo>
                  <a:pt x="0" y="4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350"/>
          </a:p>
        </p:txBody>
      </p:sp>
      <p:grpSp>
        <p:nvGrpSpPr>
          <p:cNvPr id="29" name="íśḷiďê"/>
          <p:cNvGrpSpPr/>
          <p:nvPr/>
        </p:nvGrpSpPr>
        <p:grpSpPr>
          <a:xfrm>
            <a:off x="3601273" y="1718073"/>
            <a:ext cx="438929" cy="916473"/>
            <a:chOff x="3480594" y="1623025"/>
            <a:chExt cx="317500" cy="954088"/>
          </a:xfrm>
          <a:solidFill>
            <a:schemeClr val="bg1">
              <a:lumMod val="85000"/>
            </a:schemeClr>
          </a:solidFill>
        </p:grpSpPr>
        <p:sp>
          <p:nvSpPr>
            <p:cNvPr id="101" name="îŝḷïḋè"/>
            <p:cNvSpPr/>
            <p:nvPr/>
          </p:nvSpPr>
          <p:spPr bwMode="auto">
            <a:xfrm>
              <a:off x="3480594" y="1623025"/>
              <a:ext cx="317500" cy="682625"/>
            </a:xfrm>
            <a:custGeom>
              <a:avLst/>
              <a:gdLst/>
              <a:ahLst/>
              <a:cxnLst>
                <a:cxn ang="0">
                  <a:pos x="122" y="261"/>
                </a:cxn>
                <a:cxn ang="0">
                  <a:pos x="122" y="80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26"/>
                </a:cxn>
                <a:cxn ang="0">
                  <a:pos x="42" y="26"/>
                </a:cxn>
                <a:cxn ang="0">
                  <a:pos x="96" y="80"/>
                </a:cxn>
                <a:cxn ang="0">
                  <a:pos x="96" y="261"/>
                </a:cxn>
                <a:cxn ang="0">
                  <a:pos x="122" y="261"/>
                </a:cxn>
              </a:cxnLst>
              <a:rect l="0" t="0" r="r" b="b"/>
              <a:pathLst>
                <a:path w="122" h="261">
                  <a:moveTo>
                    <a:pt x="122" y="261"/>
                  </a:moveTo>
                  <a:cubicBezTo>
                    <a:pt x="122" y="80"/>
                    <a:pt x="122" y="80"/>
                    <a:pt x="122" y="80"/>
                  </a:cubicBezTo>
                  <a:cubicBezTo>
                    <a:pt x="122" y="36"/>
                    <a:pt x="86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71" y="26"/>
                    <a:pt x="96" y="51"/>
                    <a:pt x="96" y="80"/>
                  </a:cubicBezTo>
                  <a:cubicBezTo>
                    <a:pt x="96" y="261"/>
                    <a:pt x="96" y="261"/>
                    <a:pt x="96" y="261"/>
                  </a:cubicBezTo>
                  <a:cubicBezTo>
                    <a:pt x="122" y="261"/>
                    <a:pt x="122" y="261"/>
                    <a:pt x="122" y="26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02" name="iṧḻîḑè"/>
            <p:cNvSpPr/>
            <p:nvPr/>
          </p:nvSpPr>
          <p:spPr bwMode="auto">
            <a:xfrm>
              <a:off x="3480594" y="1894488"/>
              <a:ext cx="317500" cy="682625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122" y="180"/>
                </a:cxn>
                <a:cxn ang="0">
                  <a:pos x="42" y="261"/>
                </a:cxn>
                <a:cxn ang="0">
                  <a:pos x="0" y="261"/>
                </a:cxn>
                <a:cxn ang="0">
                  <a:pos x="0" y="234"/>
                </a:cxn>
                <a:cxn ang="0">
                  <a:pos x="42" y="234"/>
                </a:cxn>
                <a:cxn ang="0">
                  <a:pos x="96" y="180"/>
                </a:cxn>
                <a:cxn ang="0">
                  <a:pos x="96" y="0"/>
                </a:cxn>
                <a:cxn ang="0">
                  <a:pos x="122" y="0"/>
                </a:cxn>
              </a:cxnLst>
              <a:rect l="0" t="0" r="r" b="b"/>
              <a:pathLst>
                <a:path w="122" h="261">
                  <a:moveTo>
                    <a:pt x="122" y="0"/>
                  </a:moveTo>
                  <a:cubicBezTo>
                    <a:pt x="122" y="180"/>
                    <a:pt x="122" y="180"/>
                    <a:pt x="122" y="180"/>
                  </a:cubicBezTo>
                  <a:cubicBezTo>
                    <a:pt x="122" y="225"/>
                    <a:pt x="86" y="261"/>
                    <a:pt x="42" y="26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42" y="234"/>
                    <a:pt x="42" y="234"/>
                    <a:pt x="42" y="234"/>
                  </a:cubicBezTo>
                  <a:cubicBezTo>
                    <a:pt x="71" y="234"/>
                    <a:pt x="96" y="210"/>
                    <a:pt x="96" y="18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22" y="0"/>
                    <a:pt x="122" y="0"/>
                    <a:pt x="122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</p:grpSp>
      <p:grpSp>
        <p:nvGrpSpPr>
          <p:cNvPr id="35" name="ïşḷíḋê"/>
          <p:cNvGrpSpPr/>
          <p:nvPr/>
        </p:nvGrpSpPr>
        <p:grpSpPr>
          <a:xfrm>
            <a:off x="2873424" y="2211324"/>
            <a:ext cx="733355" cy="735254"/>
            <a:chOff x="2913856" y="2330463"/>
            <a:chExt cx="612775" cy="614362"/>
          </a:xfrm>
        </p:grpSpPr>
        <p:sp>
          <p:nvSpPr>
            <p:cNvPr id="87" name="íSlíḍe"/>
            <p:cNvSpPr/>
            <p:nvPr/>
          </p:nvSpPr>
          <p:spPr bwMode="auto">
            <a:xfrm>
              <a:off x="2913856" y="2330463"/>
              <a:ext cx="612775" cy="6143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88" name="íṣlïḑè"/>
            <p:cNvSpPr/>
            <p:nvPr/>
          </p:nvSpPr>
          <p:spPr bwMode="auto">
            <a:xfrm>
              <a:off x="2978944" y="2401900"/>
              <a:ext cx="482600" cy="481012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102" y="0"/>
                </a:cxn>
                <a:cxn ang="0">
                  <a:pos x="159" y="30"/>
                </a:cxn>
                <a:cxn ang="0">
                  <a:pos x="165" y="36"/>
                </a:cxn>
                <a:cxn ang="0">
                  <a:pos x="182" y="104"/>
                </a:cxn>
                <a:cxn ang="0">
                  <a:pos x="180" y="113"/>
                </a:cxn>
                <a:cxn ang="0">
                  <a:pos x="139" y="168"/>
                </a:cxn>
                <a:cxn ang="0">
                  <a:pos x="131" y="172"/>
                </a:cxn>
                <a:cxn ang="0">
                  <a:pos x="65" y="177"/>
                </a:cxn>
                <a:cxn ang="0">
                  <a:pos x="57" y="174"/>
                </a:cxn>
                <a:cxn ang="0">
                  <a:pos x="9" y="126"/>
                </a:cxn>
                <a:cxn ang="0">
                  <a:pos x="6" y="117"/>
                </a:cxn>
                <a:cxn ang="0">
                  <a:pos x="9" y="55"/>
                </a:cxn>
                <a:cxn ang="0">
                  <a:pos x="13" y="47"/>
                </a:cxn>
                <a:cxn ang="0">
                  <a:pos x="65" y="4"/>
                </a:cxn>
                <a:cxn ang="0">
                  <a:pos x="92" y="0"/>
                </a:cxn>
              </a:cxnLst>
              <a:rect l="0" t="0" r="r" b="b"/>
              <a:pathLst>
                <a:path w="185" h="184">
                  <a:moveTo>
                    <a:pt x="92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5" y="3"/>
                    <a:pt x="143" y="13"/>
                    <a:pt x="159" y="30"/>
                  </a:cubicBezTo>
                  <a:cubicBezTo>
                    <a:pt x="165" y="36"/>
                    <a:pt x="165" y="36"/>
                    <a:pt x="165" y="36"/>
                  </a:cubicBezTo>
                  <a:cubicBezTo>
                    <a:pt x="180" y="57"/>
                    <a:pt x="185" y="79"/>
                    <a:pt x="182" y="104"/>
                  </a:cubicBezTo>
                  <a:cubicBezTo>
                    <a:pt x="180" y="113"/>
                    <a:pt x="180" y="113"/>
                    <a:pt x="180" y="113"/>
                  </a:cubicBezTo>
                  <a:cubicBezTo>
                    <a:pt x="173" y="137"/>
                    <a:pt x="160" y="155"/>
                    <a:pt x="139" y="168"/>
                  </a:cubicBezTo>
                  <a:cubicBezTo>
                    <a:pt x="131" y="172"/>
                    <a:pt x="131" y="172"/>
                    <a:pt x="131" y="172"/>
                  </a:cubicBezTo>
                  <a:cubicBezTo>
                    <a:pt x="110" y="182"/>
                    <a:pt x="88" y="184"/>
                    <a:pt x="65" y="177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35" y="164"/>
                    <a:pt x="19" y="148"/>
                    <a:pt x="9" y="126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0" y="96"/>
                    <a:pt x="1" y="76"/>
                    <a:pt x="9" y="55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25" y="26"/>
                    <a:pt x="42" y="12"/>
                    <a:pt x="65" y="4"/>
                  </a:cubicBezTo>
                  <a:cubicBezTo>
                    <a:pt x="75" y="1"/>
                    <a:pt x="83" y="0"/>
                    <a:pt x="92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rgbClr val="DEEBF7"/>
              </a:solidFill>
              <a:round/>
            </a:ln>
          </p:spPr>
          <p:txBody>
            <a:bodyPr anchor="ctr"/>
            <a:lstStyle/>
            <a:p>
              <a:pPr algn="ctr"/>
              <a:r>
                <a:rPr lang="zh-CN" altLang="en-US" sz="1050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二级管理员</a:t>
              </a:r>
              <a:endParaRPr sz="105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7" name="ïşľîḓé"/>
          <p:cNvGrpSpPr/>
          <p:nvPr/>
        </p:nvGrpSpPr>
        <p:grpSpPr>
          <a:xfrm>
            <a:off x="2872472" y="1405793"/>
            <a:ext cx="735260" cy="733355"/>
            <a:chOff x="2913856" y="1351563"/>
            <a:chExt cx="612775" cy="611187"/>
          </a:xfrm>
        </p:grpSpPr>
        <p:sp>
          <p:nvSpPr>
            <p:cNvPr id="81" name="îṧľiďé"/>
            <p:cNvSpPr/>
            <p:nvPr/>
          </p:nvSpPr>
          <p:spPr bwMode="auto">
            <a:xfrm>
              <a:off x="2913856" y="1351563"/>
              <a:ext cx="612775" cy="61118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82" name="íśľîḋe"/>
            <p:cNvSpPr/>
            <p:nvPr/>
          </p:nvSpPr>
          <p:spPr bwMode="auto">
            <a:xfrm>
              <a:off x="2978944" y="1419825"/>
              <a:ext cx="482600" cy="481012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102" y="1"/>
                </a:cxn>
                <a:cxn ang="0">
                  <a:pos x="159" y="30"/>
                </a:cxn>
                <a:cxn ang="0">
                  <a:pos x="165" y="37"/>
                </a:cxn>
                <a:cxn ang="0">
                  <a:pos x="182" y="105"/>
                </a:cxn>
                <a:cxn ang="0">
                  <a:pos x="180" y="114"/>
                </a:cxn>
                <a:cxn ang="0">
                  <a:pos x="139" y="169"/>
                </a:cxn>
                <a:cxn ang="0">
                  <a:pos x="131" y="173"/>
                </a:cxn>
                <a:cxn ang="0">
                  <a:pos x="65" y="178"/>
                </a:cxn>
                <a:cxn ang="0">
                  <a:pos x="57" y="175"/>
                </a:cxn>
                <a:cxn ang="0">
                  <a:pos x="9" y="126"/>
                </a:cxn>
                <a:cxn ang="0">
                  <a:pos x="6" y="118"/>
                </a:cxn>
                <a:cxn ang="0">
                  <a:pos x="9" y="56"/>
                </a:cxn>
                <a:cxn ang="0">
                  <a:pos x="13" y="48"/>
                </a:cxn>
                <a:cxn ang="0">
                  <a:pos x="65" y="4"/>
                </a:cxn>
                <a:cxn ang="0">
                  <a:pos x="92" y="0"/>
                </a:cxn>
              </a:cxnLst>
              <a:rect l="0" t="0" r="r" b="b"/>
              <a:pathLst>
                <a:path w="185" h="184">
                  <a:moveTo>
                    <a:pt x="92" y="0"/>
                  </a:moveTo>
                  <a:cubicBezTo>
                    <a:pt x="102" y="1"/>
                    <a:pt x="102" y="1"/>
                    <a:pt x="102" y="1"/>
                  </a:cubicBezTo>
                  <a:cubicBezTo>
                    <a:pt x="125" y="4"/>
                    <a:pt x="143" y="13"/>
                    <a:pt x="159" y="30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80" y="58"/>
                    <a:pt x="185" y="80"/>
                    <a:pt x="182" y="105"/>
                  </a:cubicBezTo>
                  <a:cubicBezTo>
                    <a:pt x="180" y="114"/>
                    <a:pt x="180" y="114"/>
                    <a:pt x="180" y="114"/>
                  </a:cubicBezTo>
                  <a:cubicBezTo>
                    <a:pt x="173" y="137"/>
                    <a:pt x="160" y="155"/>
                    <a:pt x="139" y="169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10" y="183"/>
                    <a:pt x="88" y="184"/>
                    <a:pt x="65" y="178"/>
                  </a:cubicBezTo>
                  <a:cubicBezTo>
                    <a:pt x="57" y="175"/>
                    <a:pt x="57" y="175"/>
                    <a:pt x="57" y="175"/>
                  </a:cubicBezTo>
                  <a:cubicBezTo>
                    <a:pt x="35" y="164"/>
                    <a:pt x="19" y="149"/>
                    <a:pt x="9" y="126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0" y="96"/>
                    <a:pt x="1" y="77"/>
                    <a:pt x="9" y="5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25" y="26"/>
                    <a:pt x="42" y="12"/>
                    <a:pt x="65" y="4"/>
                  </a:cubicBezTo>
                  <a:cubicBezTo>
                    <a:pt x="75" y="2"/>
                    <a:pt x="83" y="1"/>
                    <a:pt x="92" y="0"/>
                  </a:cubicBezTo>
                  <a:close/>
                </a:path>
              </a:pathLst>
            </a:custGeom>
            <a:solidFill>
              <a:srgbClr val="ADE9F1"/>
            </a:solidFill>
            <a:ln w="9525">
              <a:solidFill>
                <a:srgbClr val="ADE9F1"/>
              </a:solidFill>
              <a:round/>
            </a:ln>
          </p:spPr>
          <p:txBody>
            <a:bodyPr anchor="ctr"/>
            <a:lstStyle/>
            <a:p>
              <a:pPr algn="ctr"/>
              <a:r>
                <a:rPr lang="zh-CN" altLang="en-US" sz="1050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管理员</a:t>
              </a:r>
              <a:endParaRPr sz="105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1" name="í$lïde"/>
          <p:cNvGrpSpPr/>
          <p:nvPr/>
        </p:nvGrpSpPr>
        <p:grpSpPr>
          <a:xfrm>
            <a:off x="6010792" y="2186981"/>
            <a:ext cx="738853" cy="738852"/>
            <a:chOff x="5615781" y="2234213"/>
            <a:chExt cx="614363" cy="614362"/>
          </a:xfrm>
        </p:grpSpPr>
        <p:sp>
          <p:nvSpPr>
            <p:cNvPr id="61" name="i$1iḍê"/>
            <p:cNvSpPr/>
            <p:nvPr/>
          </p:nvSpPr>
          <p:spPr bwMode="auto">
            <a:xfrm>
              <a:off x="5615781" y="2234213"/>
              <a:ext cx="614363" cy="6143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62" name="isļíḑê"/>
            <p:cNvSpPr/>
            <p:nvPr/>
          </p:nvSpPr>
          <p:spPr bwMode="auto">
            <a:xfrm>
              <a:off x="5680869" y="2305650"/>
              <a:ext cx="484188" cy="481012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102" y="0"/>
                </a:cxn>
                <a:cxn ang="0">
                  <a:pos x="160" y="30"/>
                </a:cxn>
                <a:cxn ang="0">
                  <a:pos x="165" y="36"/>
                </a:cxn>
                <a:cxn ang="0">
                  <a:pos x="182" y="104"/>
                </a:cxn>
                <a:cxn ang="0">
                  <a:pos x="180" y="113"/>
                </a:cxn>
                <a:cxn ang="0">
                  <a:pos x="139" y="168"/>
                </a:cxn>
                <a:cxn ang="0">
                  <a:pos x="132" y="172"/>
                </a:cxn>
                <a:cxn ang="0">
                  <a:pos x="66" y="177"/>
                </a:cxn>
                <a:cxn ang="0">
                  <a:pos x="57" y="174"/>
                </a:cxn>
                <a:cxn ang="0">
                  <a:pos x="9" y="126"/>
                </a:cxn>
                <a:cxn ang="0">
                  <a:pos x="6" y="117"/>
                </a:cxn>
                <a:cxn ang="0">
                  <a:pos x="9" y="55"/>
                </a:cxn>
                <a:cxn ang="0">
                  <a:pos x="13" y="47"/>
                </a:cxn>
                <a:cxn ang="0">
                  <a:pos x="66" y="4"/>
                </a:cxn>
                <a:cxn ang="0">
                  <a:pos x="92" y="0"/>
                </a:cxn>
              </a:cxnLst>
              <a:rect l="0" t="0" r="r" b="b"/>
              <a:pathLst>
                <a:path w="185" h="184">
                  <a:moveTo>
                    <a:pt x="92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5" y="3"/>
                    <a:pt x="143" y="13"/>
                    <a:pt x="160" y="30"/>
                  </a:cubicBezTo>
                  <a:cubicBezTo>
                    <a:pt x="165" y="36"/>
                    <a:pt x="165" y="36"/>
                    <a:pt x="165" y="36"/>
                  </a:cubicBezTo>
                  <a:cubicBezTo>
                    <a:pt x="180" y="57"/>
                    <a:pt x="185" y="79"/>
                    <a:pt x="182" y="104"/>
                  </a:cubicBezTo>
                  <a:cubicBezTo>
                    <a:pt x="180" y="113"/>
                    <a:pt x="180" y="113"/>
                    <a:pt x="180" y="113"/>
                  </a:cubicBezTo>
                  <a:cubicBezTo>
                    <a:pt x="174" y="137"/>
                    <a:pt x="160" y="155"/>
                    <a:pt x="139" y="168"/>
                  </a:cubicBezTo>
                  <a:cubicBezTo>
                    <a:pt x="132" y="172"/>
                    <a:pt x="132" y="172"/>
                    <a:pt x="132" y="172"/>
                  </a:cubicBezTo>
                  <a:cubicBezTo>
                    <a:pt x="110" y="182"/>
                    <a:pt x="89" y="184"/>
                    <a:pt x="66" y="177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35" y="164"/>
                    <a:pt x="19" y="148"/>
                    <a:pt x="9" y="126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0" y="96"/>
                    <a:pt x="1" y="76"/>
                    <a:pt x="9" y="55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25" y="26"/>
                    <a:pt x="42" y="12"/>
                    <a:pt x="66" y="4"/>
                  </a:cubicBezTo>
                  <a:cubicBezTo>
                    <a:pt x="75" y="1"/>
                    <a:pt x="83" y="0"/>
                    <a:pt x="92" y="0"/>
                  </a:cubicBezTo>
                  <a:close/>
                </a:path>
              </a:pathLst>
            </a:custGeom>
            <a:solidFill>
              <a:srgbClr val="DEEBF7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r>
                <a:rPr lang="zh-CN" altLang="en-US" sz="1500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学生</a:t>
              </a:r>
              <a:endParaRPr sz="15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6" name="íşľîḓê"/>
          <p:cNvSpPr/>
          <p:nvPr/>
        </p:nvSpPr>
        <p:spPr bwMode="auto">
          <a:xfrm>
            <a:off x="1272812" y="3934283"/>
            <a:ext cx="3798413" cy="619105"/>
          </a:xfrm>
          <a:custGeom>
            <a:avLst/>
            <a:gdLst/>
            <a:ahLst/>
            <a:cxnLst>
              <a:cxn ang="0">
                <a:pos x="453" y="0"/>
              </a:cxn>
              <a:cxn ang="0">
                <a:pos x="80" y="0"/>
              </a:cxn>
              <a:cxn ang="0">
                <a:pos x="0" y="80"/>
              </a:cxn>
              <a:cxn ang="0">
                <a:pos x="0" y="165"/>
              </a:cxn>
              <a:cxn ang="0">
                <a:pos x="27" y="165"/>
              </a:cxn>
              <a:cxn ang="0">
                <a:pos x="27" y="80"/>
              </a:cxn>
              <a:cxn ang="0">
                <a:pos x="80" y="27"/>
              </a:cxn>
              <a:cxn ang="0">
                <a:pos x="453" y="27"/>
              </a:cxn>
              <a:cxn ang="0">
                <a:pos x="453" y="0"/>
              </a:cxn>
            </a:cxnLst>
            <a:rect l="0" t="0" r="r" b="b"/>
            <a:pathLst>
              <a:path w="453" h="165">
                <a:moveTo>
                  <a:pt x="453" y="0"/>
                </a:moveTo>
                <a:cubicBezTo>
                  <a:pt x="80" y="0"/>
                  <a:pt x="80" y="0"/>
                  <a:pt x="80" y="0"/>
                </a:cubicBezTo>
                <a:cubicBezTo>
                  <a:pt x="36" y="0"/>
                  <a:pt x="0" y="36"/>
                  <a:pt x="0" y="80"/>
                </a:cubicBezTo>
                <a:cubicBezTo>
                  <a:pt x="0" y="165"/>
                  <a:pt x="0" y="165"/>
                  <a:pt x="0" y="165"/>
                </a:cubicBezTo>
                <a:cubicBezTo>
                  <a:pt x="27" y="165"/>
                  <a:pt x="27" y="165"/>
                  <a:pt x="27" y="165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51"/>
                  <a:pt x="51" y="27"/>
                  <a:pt x="80" y="27"/>
                </a:cubicBezTo>
                <a:cubicBezTo>
                  <a:pt x="453" y="27"/>
                  <a:pt x="453" y="27"/>
                  <a:pt x="453" y="27"/>
                </a:cubicBezTo>
                <a:cubicBezTo>
                  <a:pt x="453" y="0"/>
                  <a:pt x="453" y="0"/>
                  <a:pt x="45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350"/>
          </a:p>
        </p:txBody>
      </p:sp>
      <p:sp>
        <p:nvSpPr>
          <p:cNvPr id="27" name="íṡļíḓé"/>
          <p:cNvSpPr/>
          <p:nvPr/>
        </p:nvSpPr>
        <p:spPr bwMode="auto">
          <a:xfrm>
            <a:off x="4792510" y="3934283"/>
            <a:ext cx="3513998" cy="61910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73" y="0"/>
              </a:cxn>
              <a:cxn ang="0">
                <a:pos x="454" y="80"/>
              </a:cxn>
              <a:cxn ang="0">
                <a:pos x="454" y="165"/>
              </a:cxn>
              <a:cxn ang="0">
                <a:pos x="427" y="165"/>
              </a:cxn>
              <a:cxn ang="0">
                <a:pos x="427" y="80"/>
              </a:cxn>
              <a:cxn ang="0">
                <a:pos x="373" y="27"/>
              </a:cxn>
              <a:cxn ang="0">
                <a:pos x="0" y="27"/>
              </a:cxn>
              <a:cxn ang="0">
                <a:pos x="0" y="0"/>
              </a:cxn>
            </a:cxnLst>
            <a:rect l="0" t="0" r="r" b="b"/>
            <a:pathLst>
              <a:path w="454" h="165">
                <a:moveTo>
                  <a:pt x="0" y="0"/>
                </a:moveTo>
                <a:cubicBezTo>
                  <a:pt x="373" y="0"/>
                  <a:pt x="373" y="0"/>
                  <a:pt x="373" y="0"/>
                </a:cubicBezTo>
                <a:cubicBezTo>
                  <a:pt x="418" y="0"/>
                  <a:pt x="454" y="36"/>
                  <a:pt x="454" y="80"/>
                </a:cubicBezTo>
                <a:cubicBezTo>
                  <a:pt x="454" y="165"/>
                  <a:pt x="454" y="165"/>
                  <a:pt x="454" y="165"/>
                </a:cubicBezTo>
                <a:cubicBezTo>
                  <a:pt x="427" y="165"/>
                  <a:pt x="427" y="165"/>
                  <a:pt x="427" y="165"/>
                </a:cubicBezTo>
                <a:cubicBezTo>
                  <a:pt x="427" y="80"/>
                  <a:pt x="427" y="80"/>
                  <a:pt x="427" y="80"/>
                </a:cubicBezTo>
                <a:cubicBezTo>
                  <a:pt x="427" y="51"/>
                  <a:pt x="403" y="27"/>
                  <a:pt x="373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350"/>
          </a:p>
        </p:txBody>
      </p:sp>
      <p:grpSp>
        <p:nvGrpSpPr>
          <p:cNvPr id="28" name="ïš1ïdê"/>
          <p:cNvGrpSpPr/>
          <p:nvPr/>
        </p:nvGrpSpPr>
        <p:grpSpPr>
          <a:xfrm>
            <a:off x="3586676" y="3934283"/>
            <a:ext cx="2450924" cy="619105"/>
            <a:chOff x="4085431" y="2927950"/>
            <a:chExt cx="971550" cy="430212"/>
          </a:xfrm>
          <a:solidFill>
            <a:schemeClr val="bg1">
              <a:lumMod val="85000"/>
            </a:schemeClr>
          </a:solidFill>
        </p:grpSpPr>
        <p:sp>
          <p:nvSpPr>
            <p:cNvPr id="103" name="îs1îde"/>
            <p:cNvSpPr/>
            <p:nvPr/>
          </p:nvSpPr>
          <p:spPr bwMode="auto">
            <a:xfrm>
              <a:off x="4085431" y="2927950"/>
              <a:ext cx="777082" cy="430212"/>
            </a:xfrm>
            <a:custGeom>
              <a:avLst/>
              <a:gdLst/>
              <a:ahLst/>
              <a:cxnLst>
                <a:cxn ang="0">
                  <a:pos x="453" y="0"/>
                </a:cxn>
                <a:cxn ang="0">
                  <a:pos x="81" y="0"/>
                </a:cxn>
                <a:cxn ang="0">
                  <a:pos x="0" y="80"/>
                </a:cxn>
                <a:cxn ang="0">
                  <a:pos x="0" y="165"/>
                </a:cxn>
                <a:cxn ang="0">
                  <a:pos x="27" y="165"/>
                </a:cxn>
                <a:cxn ang="0">
                  <a:pos x="27" y="80"/>
                </a:cxn>
                <a:cxn ang="0">
                  <a:pos x="81" y="27"/>
                </a:cxn>
                <a:cxn ang="0">
                  <a:pos x="453" y="27"/>
                </a:cxn>
                <a:cxn ang="0">
                  <a:pos x="453" y="0"/>
                </a:cxn>
              </a:cxnLst>
              <a:rect l="0" t="0" r="r" b="b"/>
              <a:pathLst>
                <a:path w="453" h="165">
                  <a:moveTo>
                    <a:pt x="453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7" y="51"/>
                    <a:pt x="51" y="27"/>
                    <a:pt x="81" y="27"/>
                  </a:cubicBezTo>
                  <a:cubicBezTo>
                    <a:pt x="453" y="27"/>
                    <a:pt x="453" y="27"/>
                    <a:pt x="453" y="27"/>
                  </a:cubicBezTo>
                  <a:cubicBezTo>
                    <a:pt x="453" y="0"/>
                    <a:pt x="453" y="0"/>
                    <a:pt x="453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04" name="ïślíḑê"/>
            <p:cNvSpPr/>
            <p:nvPr/>
          </p:nvSpPr>
          <p:spPr bwMode="auto">
            <a:xfrm>
              <a:off x="4257675" y="2927950"/>
              <a:ext cx="799306" cy="4302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3" y="0"/>
                </a:cxn>
                <a:cxn ang="0">
                  <a:pos x="454" y="80"/>
                </a:cxn>
                <a:cxn ang="0">
                  <a:pos x="454" y="165"/>
                </a:cxn>
                <a:cxn ang="0">
                  <a:pos x="427" y="165"/>
                </a:cxn>
                <a:cxn ang="0">
                  <a:pos x="427" y="80"/>
                </a:cxn>
                <a:cxn ang="0">
                  <a:pos x="373" y="27"/>
                </a:cxn>
                <a:cxn ang="0">
                  <a:pos x="0" y="27"/>
                </a:cxn>
                <a:cxn ang="0">
                  <a:pos x="0" y="0"/>
                </a:cxn>
              </a:cxnLst>
              <a:rect l="0" t="0" r="r" b="b"/>
              <a:pathLst>
                <a:path w="454" h="165">
                  <a:moveTo>
                    <a:pt x="0" y="0"/>
                  </a:moveTo>
                  <a:cubicBezTo>
                    <a:pt x="373" y="0"/>
                    <a:pt x="373" y="0"/>
                    <a:pt x="373" y="0"/>
                  </a:cubicBezTo>
                  <a:cubicBezTo>
                    <a:pt x="418" y="0"/>
                    <a:pt x="454" y="36"/>
                    <a:pt x="454" y="80"/>
                  </a:cubicBezTo>
                  <a:cubicBezTo>
                    <a:pt x="454" y="165"/>
                    <a:pt x="454" y="165"/>
                    <a:pt x="454" y="165"/>
                  </a:cubicBezTo>
                  <a:cubicBezTo>
                    <a:pt x="427" y="165"/>
                    <a:pt x="427" y="165"/>
                    <a:pt x="427" y="165"/>
                  </a:cubicBezTo>
                  <a:cubicBezTo>
                    <a:pt x="427" y="80"/>
                    <a:pt x="427" y="80"/>
                    <a:pt x="427" y="80"/>
                  </a:cubicBezTo>
                  <a:cubicBezTo>
                    <a:pt x="427" y="51"/>
                    <a:pt x="403" y="27"/>
                    <a:pt x="373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</p:grpSp>
      <p:sp>
        <p:nvSpPr>
          <p:cNvPr id="31" name="iṧľîḓe"/>
          <p:cNvSpPr/>
          <p:nvPr/>
        </p:nvSpPr>
        <p:spPr bwMode="auto">
          <a:xfrm>
            <a:off x="4792510" y="3934283"/>
            <a:ext cx="2410948" cy="61910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73" y="0"/>
              </a:cxn>
              <a:cxn ang="0">
                <a:pos x="453" y="80"/>
              </a:cxn>
              <a:cxn ang="0">
                <a:pos x="453" y="446"/>
              </a:cxn>
              <a:cxn ang="0">
                <a:pos x="426" y="446"/>
              </a:cxn>
              <a:cxn ang="0">
                <a:pos x="426" y="80"/>
              </a:cxn>
              <a:cxn ang="0">
                <a:pos x="373" y="27"/>
              </a:cxn>
              <a:cxn ang="0">
                <a:pos x="0" y="27"/>
              </a:cxn>
              <a:cxn ang="0">
                <a:pos x="0" y="0"/>
              </a:cxn>
            </a:cxnLst>
            <a:rect l="0" t="0" r="r" b="b"/>
            <a:pathLst>
              <a:path w="453" h="446">
                <a:moveTo>
                  <a:pt x="0" y="0"/>
                </a:moveTo>
                <a:cubicBezTo>
                  <a:pt x="373" y="0"/>
                  <a:pt x="373" y="0"/>
                  <a:pt x="373" y="0"/>
                </a:cubicBezTo>
                <a:cubicBezTo>
                  <a:pt x="417" y="0"/>
                  <a:pt x="453" y="36"/>
                  <a:pt x="453" y="80"/>
                </a:cubicBezTo>
                <a:cubicBezTo>
                  <a:pt x="453" y="446"/>
                  <a:pt x="453" y="446"/>
                  <a:pt x="453" y="446"/>
                </a:cubicBezTo>
                <a:cubicBezTo>
                  <a:pt x="426" y="446"/>
                  <a:pt x="426" y="446"/>
                  <a:pt x="426" y="446"/>
                </a:cubicBezTo>
                <a:cubicBezTo>
                  <a:pt x="426" y="80"/>
                  <a:pt x="426" y="80"/>
                  <a:pt x="426" y="80"/>
                </a:cubicBezTo>
                <a:cubicBezTo>
                  <a:pt x="426" y="51"/>
                  <a:pt x="402" y="27"/>
                  <a:pt x="373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350"/>
          </a:p>
        </p:txBody>
      </p:sp>
      <p:sp>
        <p:nvSpPr>
          <p:cNvPr id="32" name="išľîde"/>
          <p:cNvSpPr/>
          <p:nvPr/>
        </p:nvSpPr>
        <p:spPr bwMode="auto">
          <a:xfrm>
            <a:off x="2441735" y="3934283"/>
            <a:ext cx="2371340" cy="619105"/>
          </a:xfrm>
          <a:custGeom>
            <a:avLst/>
            <a:gdLst/>
            <a:ahLst/>
            <a:cxnLst>
              <a:cxn ang="0">
                <a:pos x="454" y="0"/>
              </a:cxn>
              <a:cxn ang="0">
                <a:pos x="81" y="0"/>
              </a:cxn>
              <a:cxn ang="0">
                <a:pos x="0" y="80"/>
              </a:cxn>
              <a:cxn ang="0">
                <a:pos x="0" y="446"/>
              </a:cxn>
              <a:cxn ang="0">
                <a:pos x="27" y="446"/>
              </a:cxn>
              <a:cxn ang="0">
                <a:pos x="27" y="80"/>
              </a:cxn>
              <a:cxn ang="0">
                <a:pos x="81" y="27"/>
              </a:cxn>
              <a:cxn ang="0">
                <a:pos x="454" y="27"/>
              </a:cxn>
              <a:cxn ang="0">
                <a:pos x="454" y="0"/>
              </a:cxn>
            </a:cxnLst>
            <a:rect l="0" t="0" r="r" b="b"/>
            <a:pathLst>
              <a:path w="454" h="446">
                <a:moveTo>
                  <a:pt x="454" y="0"/>
                </a:moveTo>
                <a:cubicBezTo>
                  <a:pt x="81" y="0"/>
                  <a:pt x="81" y="0"/>
                  <a:pt x="81" y="0"/>
                </a:cubicBezTo>
                <a:cubicBezTo>
                  <a:pt x="37" y="0"/>
                  <a:pt x="0" y="36"/>
                  <a:pt x="0" y="80"/>
                </a:cubicBezTo>
                <a:cubicBezTo>
                  <a:pt x="0" y="446"/>
                  <a:pt x="0" y="446"/>
                  <a:pt x="0" y="446"/>
                </a:cubicBezTo>
                <a:cubicBezTo>
                  <a:pt x="27" y="446"/>
                  <a:pt x="27" y="446"/>
                  <a:pt x="27" y="446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51"/>
                  <a:pt x="51" y="27"/>
                  <a:pt x="81" y="27"/>
                </a:cubicBezTo>
                <a:cubicBezTo>
                  <a:pt x="454" y="27"/>
                  <a:pt x="454" y="27"/>
                  <a:pt x="454" y="27"/>
                </a:cubicBezTo>
                <a:cubicBezTo>
                  <a:pt x="454" y="0"/>
                  <a:pt x="454" y="0"/>
                  <a:pt x="454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350"/>
          </a:p>
        </p:txBody>
      </p:sp>
      <p:grpSp>
        <p:nvGrpSpPr>
          <p:cNvPr id="39" name="ïṡļídè"/>
          <p:cNvGrpSpPr/>
          <p:nvPr/>
        </p:nvGrpSpPr>
        <p:grpSpPr>
          <a:xfrm>
            <a:off x="3132730" y="4140421"/>
            <a:ext cx="1039832" cy="1039831"/>
            <a:chOff x="3813969" y="3275613"/>
            <a:chExt cx="614363" cy="614362"/>
          </a:xfrm>
        </p:grpSpPr>
        <p:sp>
          <p:nvSpPr>
            <p:cNvPr id="69" name="ï$lîdè"/>
            <p:cNvSpPr/>
            <p:nvPr/>
          </p:nvSpPr>
          <p:spPr bwMode="auto">
            <a:xfrm>
              <a:off x="3813969" y="3275613"/>
              <a:ext cx="614363" cy="6143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70" name="iŝľîdé"/>
            <p:cNvSpPr/>
            <p:nvPr/>
          </p:nvSpPr>
          <p:spPr bwMode="auto">
            <a:xfrm>
              <a:off x="3879056" y="3345463"/>
              <a:ext cx="484188" cy="481012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102" y="1"/>
                </a:cxn>
                <a:cxn ang="0">
                  <a:pos x="159" y="30"/>
                </a:cxn>
                <a:cxn ang="0">
                  <a:pos x="165" y="37"/>
                </a:cxn>
                <a:cxn ang="0">
                  <a:pos x="182" y="105"/>
                </a:cxn>
                <a:cxn ang="0">
                  <a:pos x="180" y="113"/>
                </a:cxn>
                <a:cxn ang="0">
                  <a:pos x="139" y="168"/>
                </a:cxn>
                <a:cxn ang="0">
                  <a:pos x="132" y="173"/>
                </a:cxn>
                <a:cxn ang="0">
                  <a:pos x="65" y="177"/>
                </a:cxn>
                <a:cxn ang="0">
                  <a:pos x="57" y="174"/>
                </a:cxn>
                <a:cxn ang="0">
                  <a:pos x="9" y="126"/>
                </a:cxn>
                <a:cxn ang="0">
                  <a:pos x="6" y="118"/>
                </a:cxn>
                <a:cxn ang="0">
                  <a:pos x="9" y="56"/>
                </a:cxn>
                <a:cxn ang="0">
                  <a:pos x="13" y="48"/>
                </a:cxn>
                <a:cxn ang="0">
                  <a:pos x="65" y="4"/>
                </a:cxn>
                <a:cxn ang="0">
                  <a:pos x="92" y="0"/>
                </a:cxn>
              </a:cxnLst>
              <a:rect l="0" t="0" r="r" b="b"/>
              <a:pathLst>
                <a:path w="185" h="184">
                  <a:moveTo>
                    <a:pt x="92" y="0"/>
                  </a:moveTo>
                  <a:cubicBezTo>
                    <a:pt x="102" y="1"/>
                    <a:pt x="102" y="1"/>
                    <a:pt x="102" y="1"/>
                  </a:cubicBezTo>
                  <a:cubicBezTo>
                    <a:pt x="125" y="4"/>
                    <a:pt x="143" y="13"/>
                    <a:pt x="159" y="30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80" y="57"/>
                    <a:pt x="185" y="79"/>
                    <a:pt x="182" y="105"/>
                  </a:cubicBezTo>
                  <a:cubicBezTo>
                    <a:pt x="180" y="113"/>
                    <a:pt x="180" y="113"/>
                    <a:pt x="180" y="113"/>
                  </a:cubicBezTo>
                  <a:cubicBezTo>
                    <a:pt x="173" y="137"/>
                    <a:pt x="160" y="155"/>
                    <a:pt x="139" y="168"/>
                  </a:cubicBezTo>
                  <a:cubicBezTo>
                    <a:pt x="132" y="173"/>
                    <a:pt x="132" y="173"/>
                    <a:pt x="132" y="173"/>
                  </a:cubicBezTo>
                  <a:cubicBezTo>
                    <a:pt x="110" y="182"/>
                    <a:pt x="88" y="184"/>
                    <a:pt x="65" y="177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35" y="164"/>
                    <a:pt x="19" y="148"/>
                    <a:pt x="9" y="126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0" y="96"/>
                    <a:pt x="1" y="76"/>
                    <a:pt x="9" y="5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25" y="26"/>
                    <a:pt x="42" y="12"/>
                    <a:pt x="65" y="4"/>
                  </a:cubicBezTo>
                  <a:cubicBezTo>
                    <a:pt x="75" y="2"/>
                    <a:pt x="83" y="0"/>
                    <a:pt x="92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r>
                <a:rPr lang="en-US" sz="1350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</a:p>
            <a:p>
              <a:pPr algn="ctr"/>
              <a:r>
                <a:rPr lang="zh-CN" altLang="en-US" sz="1350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学生关联课程</a:t>
              </a:r>
              <a:endParaRPr sz="135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0" name="îsḷîḓé"/>
          <p:cNvGrpSpPr/>
          <p:nvPr/>
        </p:nvGrpSpPr>
        <p:grpSpPr>
          <a:xfrm>
            <a:off x="5439701" y="4140421"/>
            <a:ext cx="1037145" cy="1039831"/>
            <a:chOff x="4715669" y="3275613"/>
            <a:chExt cx="612775" cy="614362"/>
          </a:xfrm>
        </p:grpSpPr>
        <p:sp>
          <p:nvSpPr>
            <p:cNvPr id="64" name="iṣľïďé"/>
            <p:cNvSpPr/>
            <p:nvPr/>
          </p:nvSpPr>
          <p:spPr bwMode="auto">
            <a:xfrm>
              <a:off x="4715669" y="3275613"/>
              <a:ext cx="612775" cy="6143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65" name="iš1íḓê"/>
            <p:cNvSpPr/>
            <p:nvPr/>
          </p:nvSpPr>
          <p:spPr bwMode="auto">
            <a:xfrm>
              <a:off x="4780756" y="3345463"/>
              <a:ext cx="482600" cy="481012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102" y="1"/>
                </a:cxn>
                <a:cxn ang="0">
                  <a:pos x="159" y="30"/>
                </a:cxn>
                <a:cxn ang="0">
                  <a:pos x="165" y="37"/>
                </a:cxn>
                <a:cxn ang="0">
                  <a:pos x="182" y="105"/>
                </a:cxn>
                <a:cxn ang="0">
                  <a:pos x="180" y="113"/>
                </a:cxn>
                <a:cxn ang="0">
                  <a:pos x="139" y="168"/>
                </a:cxn>
                <a:cxn ang="0">
                  <a:pos x="132" y="173"/>
                </a:cxn>
                <a:cxn ang="0">
                  <a:pos x="66" y="177"/>
                </a:cxn>
                <a:cxn ang="0">
                  <a:pos x="57" y="174"/>
                </a:cxn>
                <a:cxn ang="0">
                  <a:pos x="9" y="126"/>
                </a:cxn>
                <a:cxn ang="0">
                  <a:pos x="6" y="118"/>
                </a:cxn>
                <a:cxn ang="0">
                  <a:pos x="9" y="56"/>
                </a:cxn>
                <a:cxn ang="0">
                  <a:pos x="13" y="48"/>
                </a:cxn>
                <a:cxn ang="0">
                  <a:pos x="66" y="4"/>
                </a:cxn>
                <a:cxn ang="0">
                  <a:pos x="92" y="0"/>
                </a:cxn>
              </a:cxnLst>
              <a:rect l="0" t="0" r="r" b="b"/>
              <a:pathLst>
                <a:path w="185" h="184">
                  <a:moveTo>
                    <a:pt x="92" y="0"/>
                  </a:moveTo>
                  <a:cubicBezTo>
                    <a:pt x="102" y="1"/>
                    <a:pt x="102" y="1"/>
                    <a:pt x="102" y="1"/>
                  </a:cubicBezTo>
                  <a:cubicBezTo>
                    <a:pt x="125" y="4"/>
                    <a:pt x="143" y="13"/>
                    <a:pt x="159" y="30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80" y="57"/>
                    <a:pt x="185" y="79"/>
                    <a:pt x="182" y="105"/>
                  </a:cubicBezTo>
                  <a:cubicBezTo>
                    <a:pt x="180" y="113"/>
                    <a:pt x="180" y="113"/>
                    <a:pt x="180" y="113"/>
                  </a:cubicBezTo>
                  <a:cubicBezTo>
                    <a:pt x="173" y="137"/>
                    <a:pt x="160" y="155"/>
                    <a:pt x="139" y="168"/>
                  </a:cubicBezTo>
                  <a:cubicBezTo>
                    <a:pt x="132" y="173"/>
                    <a:pt x="132" y="173"/>
                    <a:pt x="132" y="173"/>
                  </a:cubicBezTo>
                  <a:cubicBezTo>
                    <a:pt x="110" y="182"/>
                    <a:pt x="89" y="184"/>
                    <a:pt x="66" y="177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35" y="164"/>
                    <a:pt x="19" y="148"/>
                    <a:pt x="9" y="126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0" y="96"/>
                    <a:pt x="1" y="76"/>
                    <a:pt x="9" y="5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25" y="26"/>
                    <a:pt x="42" y="12"/>
                    <a:pt x="66" y="4"/>
                  </a:cubicBezTo>
                  <a:cubicBezTo>
                    <a:pt x="75" y="2"/>
                    <a:pt x="83" y="0"/>
                    <a:pt x="92" y="0"/>
                  </a:cubicBezTo>
                  <a:close/>
                </a:path>
              </a:pathLst>
            </a:custGeom>
            <a:solidFill>
              <a:srgbClr val="F7F79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r>
                <a:rPr lang="en-US" sz="1400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05</a:t>
              </a:r>
            </a:p>
            <a:p>
              <a:pPr algn="ctr"/>
              <a:r>
                <a:rPr lang="zh-CN" altLang="en-US" sz="1400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学生提交作业</a:t>
              </a:r>
              <a:endParaRPr sz="14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2" name="iŝ1iḍe"/>
          <p:cNvGrpSpPr/>
          <p:nvPr/>
        </p:nvGrpSpPr>
        <p:grpSpPr>
          <a:xfrm>
            <a:off x="7743985" y="4140421"/>
            <a:ext cx="1039832" cy="1039831"/>
            <a:chOff x="5615781" y="3275613"/>
            <a:chExt cx="614363" cy="614362"/>
          </a:xfrm>
        </p:grpSpPr>
        <p:sp>
          <p:nvSpPr>
            <p:cNvPr id="56" name="iṥļíḍê"/>
            <p:cNvSpPr/>
            <p:nvPr/>
          </p:nvSpPr>
          <p:spPr bwMode="auto">
            <a:xfrm>
              <a:off x="5615781" y="3275613"/>
              <a:ext cx="614363" cy="6143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57" name="íśļïḍê"/>
            <p:cNvSpPr/>
            <p:nvPr/>
          </p:nvSpPr>
          <p:spPr bwMode="auto">
            <a:xfrm>
              <a:off x="5680869" y="3345463"/>
              <a:ext cx="484188" cy="481012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102" y="0"/>
                </a:cxn>
                <a:cxn ang="0">
                  <a:pos x="160" y="30"/>
                </a:cxn>
                <a:cxn ang="0">
                  <a:pos x="165" y="37"/>
                </a:cxn>
                <a:cxn ang="0">
                  <a:pos x="182" y="105"/>
                </a:cxn>
                <a:cxn ang="0">
                  <a:pos x="180" y="113"/>
                </a:cxn>
                <a:cxn ang="0">
                  <a:pos x="139" y="168"/>
                </a:cxn>
                <a:cxn ang="0">
                  <a:pos x="132" y="172"/>
                </a:cxn>
                <a:cxn ang="0">
                  <a:pos x="66" y="177"/>
                </a:cxn>
                <a:cxn ang="0">
                  <a:pos x="57" y="174"/>
                </a:cxn>
                <a:cxn ang="0">
                  <a:pos x="9" y="126"/>
                </a:cxn>
                <a:cxn ang="0">
                  <a:pos x="6" y="118"/>
                </a:cxn>
                <a:cxn ang="0">
                  <a:pos x="9" y="56"/>
                </a:cxn>
                <a:cxn ang="0">
                  <a:pos x="13" y="48"/>
                </a:cxn>
                <a:cxn ang="0">
                  <a:pos x="66" y="4"/>
                </a:cxn>
                <a:cxn ang="0">
                  <a:pos x="92" y="0"/>
                </a:cxn>
              </a:cxnLst>
              <a:rect l="0" t="0" r="r" b="b"/>
              <a:pathLst>
                <a:path w="185" h="184">
                  <a:moveTo>
                    <a:pt x="92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5" y="3"/>
                    <a:pt x="143" y="13"/>
                    <a:pt x="160" y="30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80" y="57"/>
                    <a:pt x="185" y="79"/>
                    <a:pt x="182" y="105"/>
                  </a:cubicBezTo>
                  <a:cubicBezTo>
                    <a:pt x="180" y="113"/>
                    <a:pt x="180" y="113"/>
                    <a:pt x="180" y="113"/>
                  </a:cubicBezTo>
                  <a:cubicBezTo>
                    <a:pt x="173" y="137"/>
                    <a:pt x="160" y="155"/>
                    <a:pt x="139" y="168"/>
                  </a:cubicBezTo>
                  <a:cubicBezTo>
                    <a:pt x="132" y="172"/>
                    <a:pt x="132" y="172"/>
                    <a:pt x="132" y="172"/>
                  </a:cubicBezTo>
                  <a:cubicBezTo>
                    <a:pt x="110" y="182"/>
                    <a:pt x="89" y="184"/>
                    <a:pt x="66" y="177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35" y="164"/>
                    <a:pt x="19" y="148"/>
                    <a:pt x="9" y="126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0" y="96"/>
                    <a:pt x="1" y="76"/>
                    <a:pt x="9" y="5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25" y="26"/>
                    <a:pt x="42" y="12"/>
                    <a:pt x="66" y="4"/>
                  </a:cubicBezTo>
                  <a:cubicBezTo>
                    <a:pt x="75" y="2"/>
                    <a:pt x="83" y="0"/>
                    <a:pt x="92" y="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r>
                <a:rPr lang="en-US" sz="1350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07</a:t>
              </a:r>
            </a:p>
            <a:p>
              <a:pPr algn="ctr"/>
              <a:r>
                <a:rPr lang="zh-CN" altLang="en-US" sz="1350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查看检测结果</a:t>
              </a:r>
              <a:endParaRPr sz="135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3" name="iŝlîďé"/>
          <p:cNvGrpSpPr/>
          <p:nvPr/>
        </p:nvGrpSpPr>
        <p:grpSpPr>
          <a:xfrm>
            <a:off x="825758" y="4140421"/>
            <a:ext cx="1037145" cy="1039831"/>
            <a:chOff x="2913856" y="3275613"/>
            <a:chExt cx="612775" cy="614362"/>
          </a:xfrm>
        </p:grpSpPr>
        <p:sp>
          <p:nvSpPr>
            <p:cNvPr id="53" name="iSḷíďê"/>
            <p:cNvSpPr/>
            <p:nvPr/>
          </p:nvSpPr>
          <p:spPr bwMode="auto">
            <a:xfrm>
              <a:off x="2913856" y="3275613"/>
              <a:ext cx="612775" cy="6143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54" name="î$ľiďe"/>
            <p:cNvSpPr/>
            <p:nvPr/>
          </p:nvSpPr>
          <p:spPr bwMode="auto">
            <a:xfrm>
              <a:off x="2978944" y="3345463"/>
              <a:ext cx="482600" cy="481012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102" y="1"/>
                </a:cxn>
                <a:cxn ang="0">
                  <a:pos x="159" y="30"/>
                </a:cxn>
                <a:cxn ang="0">
                  <a:pos x="165" y="37"/>
                </a:cxn>
                <a:cxn ang="0">
                  <a:pos x="182" y="105"/>
                </a:cxn>
                <a:cxn ang="0">
                  <a:pos x="180" y="113"/>
                </a:cxn>
                <a:cxn ang="0">
                  <a:pos x="139" y="168"/>
                </a:cxn>
                <a:cxn ang="0">
                  <a:pos x="131" y="173"/>
                </a:cxn>
                <a:cxn ang="0">
                  <a:pos x="65" y="177"/>
                </a:cxn>
                <a:cxn ang="0">
                  <a:pos x="57" y="174"/>
                </a:cxn>
                <a:cxn ang="0">
                  <a:pos x="9" y="126"/>
                </a:cxn>
                <a:cxn ang="0">
                  <a:pos x="6" y="118"/>
                </a:cxn>
                <a:cxn ang="0">
                  <a:pos x="9" y="56"/>
                </a:cxn>
                <a:cxn ang="0">
                  <a:pos x="13" y="48"/>
                </a:cxn>
                <a:cxn ang="0">
                  <a:pos x="65" y="4"/>
                </a:cxn>
                <a:cxn ang="0">
                  <a:pos x="92" y="0"/>
                </a:cxn>
              </a:cxnLst>
              <a:rect l="0" t="0" r="r" b="b"/>
              <a:pathLst>
                <a:path w="185" h="184">
                  <a:moveTo>
                    <a:pt x="92" y="0"/>
                  </a:moveTo>
                  <a:cubicBezTo>
                    <a:pt x="102" y="1"/>
                    <a:pt x="102" y="1"/>
                    <a:pt x="102" y="1"/>
                  </a:cubicBezTo>
                  <a:cubicBezTo>
                    <a:pt x="125" y="4"/>
                    <a:pt x="143" y="13"/>
                    <a:pt x="159" y="30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80" y="57"/>
                    <a:pt x="185" y="79"/>
                    <a:pt x="182" y="105"/>
                  </a:cubicBezTo>
                  <a:cubicBezTo>
                    <a:pt x="180" y="113"/>
                    <a:pt x="180" y="113"/>
                    <a:pt x="180" y="113"/>
                  </a:cubicBezTo>
                  <a:cubicBezTo>
                    <a:pt x="173" y="137"/>
                    <a:pt x="160" y="155"/>
                    <a:pt x="139" y="168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10" y="182"/>
                    <a:pt x="88" y="184"/>
                    <a:pt x="65" y="177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35" y="164"/>
                    <a:pt x="19" y="148"/>
                    <a:pt x="9" y="126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0" y="96"/>
                    <a:pt x="1" y="76"/>
                    <a:pt x="9" y="5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25" y="26"/>
                    <a:pt x="42" y="12"/>
                    <a:pt x="65" y="4"/>
                  </a:cubicBezTo>
                  <a:cubicBezTo>
                    <a:pt x="75" y="2"/>
                    <a:pt x="83" y="0"/>
                    <a:pt x="92" y="0"/>
                  </a:cubicBezTo>
                  <a:close/>
                </a:path>
              </a:pathLst>
            </a:custGeom>
            <a:solidFill>
              <a:srgbClr val="FFC000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r>
                <a:rPr lang="en-US" altLang="zh-CN" sz="1350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</a:p>
            <a:p>
              <a:pPr algn="ctr"/>
              <a:r>
                <a:rPr lang="zh-CN" altLang="en-US" sz="1350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导入</a:t>
              </a:r>
              <a:endParaRPr lang="en-US" altLang="zh-CN" sz="135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1350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课程</a:t>
              </a:r>
              <a:endParaRPr sz="135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4" name="ïŝlíḍé"/>
          <p:cNvGrpSpPr/>
          <p:nvPr/>
        </p:nvGrpSpPr>
        <p:grpSpPr>
          <a:xfrm>
            <a:off x="6593187" y="4143107"/>
            <a:ext cx="1034459" cy="1034457"/>
            <a:chOff x="5166519" y="3905850"/>
            <a:chExt cx="611188" cy="611187"/>
          </a:xfrm>
        </p:grpSpPr>
        <p:sp>
          <p:nvSpPr>
            <p:cNvPr id="50" name="ísḷîdè"/>
            <p:cNvSpPr/>
            <p:nvPr/>
          </p:nvSpPr>
          <p:spPr bwMode="auto">
            <a:xfrm>
              <a:off x="5166519" y="3905850"/>
              <a:ext cx="611188" cy="61118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51" name="ïṥlîḓè"/>
            <p:cNvSpPr/>
            <p:nvPr/>
          </p:nvSpPr>
          <p:spPr bwMode="auto">
            <a:xfrm>
              <a:off x="5230019" y="3972525"/>
              <a:ext cx="485775" cy="481012"/>
            </a:xfrm>
            <a:custGeom>
              <a:avLst/>
              <a:gdLst/>
              <a:ahLst/>
              <a:cxnLst>
                <a:cxn ang="0">
                  <a:pos x="93" y="0"/>
                </a:cxn>
                <a:cxn ang="0">
                  <a:pos x="102" y="1"/>
                </a:cxn>
                <a:cxn ang="0">
                  <a:pos x="160" y="30"/>
                </a:cxn>
                <a:cxn ang="0">
                  <a:pos x="166" y="37"/>
                </a:cxn>
                <a:cxn ang="0">
                  <a:pos x="183" y="105"/>
                </a:cxn>
                <a:cxn ang="0">
                  <a:pos x="181" y="114"/>
                </a:cxn>
                <a:cxn ang="0">
                  <a:pos x="140" y="169"/>
                </a:cxn>
                <a:cxn ang="0">
                  <a:pos x="132" y="173"/>
                </a:cxn>
                <a:cxn ang="0">
                  <a:pos x="66" y="178"/>
                </a:cxn>
                <a:cxn ang="0">
                  <a:pos x="58" y="175"/>
                </a:cxn>
                <a:cxn ang="0">
                  <a:pos x="9" y="126"/>
                </a:cxn>
                <a:cxn ang="0">
                  <a:pos x="6" y="118"/>
                </a:cxn>
                <a:cxn ang="0">
                  <a:pos x="9" y="56"/>
                </a:cxn>
                <a:cxn ang="0">
                  <a:pos x="13" y="48"/>
                </a:cxn>
                <a:cxn ang="0">
                  <a:pos x="66" y="5"/>
                </a:cxn>
                <a:cxn ang="0">
                  <a:pos x="93" y="0"/>
                </a:cxn>
              </a:cxnLst>
              <a:rect l="0" t="0" r="r" b="b"/>
              <a:pathLst>
                <a:path w="186" h="184">
                  <a:moveTo>
                    <a:pt x="93" y="0"/>
                  </a:moveTo>
                  <a:cubicBezTo>
                    <a:pt x="102" y="1"/>
                    <a:pt x="102" y="1"/>
                    <a:pt x="102" y="1"/>
                  </a:cubicBezTo>
                  <a:cubicBezTo>
                    <a:pt x="125" y="4"/>
                    <a:pt x="144" y="13"/>
                    <a:pt x="160" y="30"/>
                  </a:cubicBezTo>
                  <a:cubicBezTo>
                    <a:pt x="166" y="37"/>
                    <a:pt x="166" y="37"/>
                    <a:pt x="166" y="37"/>
                  </a:cubicBezTo>
                  <a:cubicBezTo>
                    <a:pt x="180" y="58"/>
                    <a:pt x="186" y="80"/>
                    <a:pt x="183" y="105"/>
                  </a:cubicBezTo>
                  <a:cubicBezTo>
                    <a:pt x="181" y="114"/>
                    <a:pt x="181" y="114"/>
                    <a:pt x="181" y="114"/>
                  </a:cubicBezTo>
                  <a:cubicBezTo>
                    <a:pt x="174" y="138"/>
                    <a:pt x="161" y="155"/>
                    <a:pt x="140" y="169"/>
                  </a:cubicBezTo>
                  <a:cubicBezTo>
                    <a:pt x="132" y="173"/>
                    <a:pt x="132" y="173"/>
                    <a:pt x="132" y="173"/>
                  </a:cubicBezTo>
                  <a:cubicBezTo>
                    <a:pt x="110" y="183"/>
                    <a:pt x="89" y="184"/>
                    <a:pt x="66" y="178"/>
                  </a:cubicBezTo>
                  <a:cubicBezTo>
                    <a:pt x="58" y="175"/>
                    <a:pt x="58" y="175"/>
                    <a:pt x="58" y="175"/>
                  </a:cubicBezTo>
                  <a:cubicBezTo>
                    <a:pt x="35" y="165"/>
                    <a:pt x="20" y="149"/>
                    <a:pt x="9" y="126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0" y="97"/>
                    <a:pt x="1" y="77"/>
                    <a:pt x="9" y="5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26" y="27"/>
                    <a:pt x="43" y="12"/>
                    <a:pt x="66" y="5"/>
                  </a:cubicBezTo>
                  <a:cubicBezTo>
                    <a:pt x="75" y="2"/>
                    <a:pt x="83" y="1"/>
                    <a:pt x="93" y="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r>
                <a:rPr lang="en-US" sz="1350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06</a:t>
              </a:r>
            </a:p>
            <a:p>
              <a:pPr algn="ctr"/>
              <a:r>
                <a:rPr lang="zh-CN" altLang="en-US" sz="1350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检测</a:t>
              </a:r>
              <a:endParaRPr sz="135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5" name="îšḻïďê"/>
          <p:cNvGrpSpPr/>
          <p:nvPr/>
        </p:nvGrpSpPr>
        <p:grpSpPr>
          <a:xfrm>
            <a:off x="1979244" y="4143107"/>
            <a:ext cx="1037145" cy="1034457"/>
            <a:chOff x="3363119" y="3905850"/>
            <a:chExt cx="612775" cy="611187"/>
          </a:xfrm>
        </p:grpSpPr>
        <p:sp>
          <p:nvSpPr>
            <p:cNvPr id="47" name="işľïḋe"/>
            <p:cNvSpPr/>
            <p:nvPr/>
          </p:nvSpPr>
          <p:spPr bwMode="auto">
            <a:xfrm>
              <a:off x="3363119" y="3905850"/>
              <a:ext cx="612775" cy="61118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48" name="íslïḋê"/>
            <p:cNvSpPr/>
            <p:nvPr/>
          </p:nvSpPr>
          <p:spPr bwMode="auto">
            <a:xfrm>
              <a:off x="3428206" y="3972525"/>
              <a:ext cx="485775" cy="481012"/>
            </a:xfrm>
            <a:custGeom>
              <a:avLst/>
              <a:gdLst/>
              <a:ahLst/>
              <a:cxnLst>
                <a:cxn ang="0">
                  <a:pos x="93" y="0"/>
                </a:cxn>
                <a:cxn ang="0">
                  <a:pos x="102" y="1"/>
                </a:cxn>
                <a:cxn ang="0">
                  <a:pos x="160" y="30"/>
                </a:cxn>
                <a:cxn ang="0">
                  <a:pos x="165" y="37"/>
                </a:cxn>
                <a:cxn ang="0">
                  <a:pos x="182" y="105"/>
                </a:cxn>
                <a:cxn ang="0">
                  <a:pos x="181" y="114"/>
                </a:cxn>
                <a:cxn ang="0">
                  <a:pos x="140" y="169"/>
                </a:cxn>
                <a:cxn ang="0">
                  <a:pos x="132" y="173"/>
                </a:cxn>
                <a:cxn ang="0">
                  <a:pos x="66" y="178"/>
                </a:cxn>
                <a:cxn ang="0">
                  <a:pos x="58" y="175"/>
                </a:cxn>
                <a:cxn ang="0">
                  <a:pos x="9" y="126"/>
                </a:cxn>
                <a:cxn ang="0">
                  <a:pos x="6" y="118"/>
                </a:cxn>
                <a:cxn ang="0">
                  <a:pos x="9" y="56"/>
                </a:cxn>
                <a:cxn ang="0">
                  <a:pos x="13" y="48"/>
                </a:cxn>
                <a:cxn ang="0">
                  <a:pos x="66" y="5"/>
                </a:cxn>
                <a:cxn ang="0">
                  <a:pos x="93" y="0"/>
                </a:cxn>
              </a:cxnLst>
              <a:rect l="0" t="0" r="r" b="b"/>
              <a:pathLst>
                <a:path w="186" h="184">
                  <a:moveTo>
                    <a:pt x="93" y="0"/>
                  </a:moveTo>
                  <a:cubicBezTo>
                    <a:pt x="102" y="1"/>
                    <a:pt x="102" y="1"/>
                    <a:pt x="102" y="1"/>
                  </a:cubicBezTo>
                  <a:cubicBezTo>
                    <a:pt x="125" y="4"/>
                    <a:pt x="144" y="13"/>
                    <a:pt x="160" y="30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80" y="58"/>
                    <a:pt x="186" y="80"/>
                    <a:pt x="182" y="105"/>
                  </a:cubicBezTo>
                  <a:cubicBezTo>
                    <a:pt x="181" y="114"/>
                    <a:pt x="181" y="114"/>
                    <a:pt x="181" y="114"/>
                  </a:cubicBezTo>
                  <a:cubicBezTo>
                    <a:pt x="174" y="138"/>
                    <a:pt x="161" y="155"/>
                    <a:pt x="140" y="169"/>
                  </a:cubicBezTo>
                  <a:cubicBezTo>
                    <a:pt x="132" y="173"/>
                    <a:pt x="132" y="173"/>
                    <a:pt x="132" y="173"/>
                  </a:cubicBezTo>
                  <a:cubicBezTo>
                    <a:pt x="110" y="183"/>
                    <a:pt x="89" y="184"/>
                    <a:pt x="66" y="178"/>
                  </a:cubicBezTo>
                  <a:cubicBezTo>
                    <a:pt x="58" y="175"/>
                    <a:pt x="58" y="175"/>
                    <a:pt x="58" y="175"/>
                  </a:cubicBezTo>
                  <a:cubicBezTo>
                    <a:pt x="35" y="165"/>
                    <a:pt x="19" y="149"/>
                    <a:pt x="9" y="126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0" y="97"/>
                    <a:pt x="1" y="77"/>
                    <a:pt x="9" y="5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25" y="27"/>
                    <a:pt x="42" y="12"/>
                    <a:pt x="66" y="5"/>
                  </a:cubicBezTo>
                  <a:cubicBezTo>
                    <a:pt x="75" y="2"/>
                    <a:pt x="83" y="1"/>
                    <a:pt x="93" y="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r>
                <a:rPr lang="en-US" sz="1125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</a:p>
            <a:p>
              <a:pPr algn="ctr"/>
              <a:r>
                <a:rPr lang="zh-CN" altLang="en-US" sz="1125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教师或助教认领和设置课程</a:t>
              </a:r>
              <a:endParaRPr sz="1125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6" name="ïṩḻíḍè"/>
          <p:cNvSpPr/>
          <p:nvPr/>
        </p:nvSpPr>
        <p:spPr bwMode="auto">
          <a:xfrm>
            <a:off x="4752533" y="3934267"/>
            <a:ext cx="100519" cy="619121"/>
          </a:xfrm>
          <a:custGeom>
            <a:avLst/>
            <a:gdLst/>
            <a:ahLst/>
            <a:cxnLst>
              <a:cxn ang="0">
                <a:pos x="45" y="1024"/>
              </a:cxn>
              <a:cxn ang="0">
                <a:pos x="45" y="0"/>
              </a:cxn>
              <a:cxn ang="0">
                <a:pos x="0" y="0"/>
              </a:cxn>
              <a:cxn ang="0">
                <a:pos x="0" y="1024"/>
              </a:cxn>
              <a:cxn ang="0">
                <a:pos x="45" y="1024"/>
              </a:cxn>
              <a:cxn ang="0">
                <a:pos x="45" y="1024"/>
              </a:cxn>
            </a:cxnLst>
            <a:rect l="0" t="0" r="r" b="b"/>
            <a:pathLst>
              <a:path w="45" h="1024">
                <a:moveTo>
                  <a:pt x="45" y="1024"/>
                </a:moveTo>
                <a:lnTo>
                  <a:pt x="45" y="0"/>
                </a:lnTo>
                <a:lnTo>
                  <a:pt x="0" y="0"/>
                </a:lnTo>
                <a:lnTo>
                  <a:pt x="0" y="1024"/>
                </a:lnTo>
                <a:lnTo>
                  <a:pt x="45" y="1024"/>
                </a:lnTo>
                <a:lnTo>
                  <a:pt x="45" y="102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350"/>
          </a:p>
        </p:txBody>
      </p:sp>
      <p:grpSp>
        <p:nvGrpSpPr>
          <p:cNvPr id="38" name="íşḻíḋè"/>
          <p:cNvGrpSpPr/>
          <p:nvPr/>
        </p:nvGrpSpPr>
        <p:grpSpPr>
          <a:xfrm>
            <a:off x="4288902" y="4143107"/>
            <a:ext cx="1034459" cy="1034457"/>
            <a:chOff x="4266406" y="3905850"/>
            <a:chExt cx="611188" cy="611187"/>
          </a:xfrm>
        </p:grpSpPr>
        <p:sp>
          <p:nvSpPr>
            <p:cNvPr id="78" name="iślíḋè"/>
            <p:cNvSpPr/>
            <p:nvPr/>
          </p:nvSpPr>
          <p:spPr bwMode="auto">
            <a:xfrm>
              <a:off x="4266406" y="3905850"/>
              <a:ext cx="611188" cy="61118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79" name="ïšļiḋé"/>
            <p:cNvSpPr/>
            <p:nvPr/>
          </p:nvSpPr>
          <p:spPr bwMode="auto">
            <a:xfrm>
              <a:off x="4328319" y="3972525"/>
              <a:ext cx="485775" cy="481012"/>
            </a:xfrm>
            <a:custGeom>
              <a:avLst/>
              <a:gdLst/>
              <a:ahLst/>
              <a:cxnLst>
                <a:cxn ang="0">
                  <a:pos x="93" y="0"/>
                </a:cxn>
                <a:cxn ang="0">
                  <a:pos x="102" y="1"/>
                </a:cxn>
                <a:cxn ang="0">
                  <a:pos x="160" y="30"/>
                </a:cxn>
                <a:cxn ang="0">
                  <a:pos x="166" y="37"/>
                </a:cxn>
                <a:cxn ang="0">
                  <a:pos x="183" y="105"/>
                </a:cxn>
                <a:cxn ang="0">
                  <a:pos x="181" y="114"/>
                </a:cxn>
                <a:cxn ang="0">
                  <a:pos x="140" y="169"/>
                </a:cxn>
                <a:cxn ang="0">
                  <a:pos x="132" y="173"/>
                </a:cxn>
                <a:cxn ang="0">
                  <a:pos x="66" y="178"/>
                </a:cxn>
                <a:cxn ang="0">
                  <a:pos x="58" y="175"/>
                </a:cxn>
                <a:cxn ang="0">
                  <a:pos x="9" y="126"/>
                </a:cxn>
                <a:cxn ang="0">
                  <a:pos x="6" y="118"/>
                </a:cxn>
                <a:cxn ang="0">
                  <a:pos x="9" y="56"/>
                </a:cxn>
                <a:cxn ang="0">
                  <a:pos x="13" y="48"/>
                </a:cxn>
                <a:cxn ang="0">
                  <a:pos x="66" y="5"/>
                </a:cxn>
                <a:cxn ang="0">
                  <a:pos x="93" y="0"/>
                </a:cxn>
              </a:cxnLst>
              <a:rect l="0" t="0" r="r" b="b"/>
              <a:pathLst>
                <a:path w="186" h="184">
                  <a:moveTo>
                    <a:pt x="93" y="0"/>
                  </a:moveTo>
                  <a:cubicBezTo>
                    <a:pt x="102" y="1"/>
                    <a:pt x="102" y="1"/>
                    <a:pt x="102" y="1"/>
                  </a:cubicBezTo>
                  <a:cubicBezTo>
                    <a:pt x="125" y="4"/>
                    <a:pt x="144" y="13"/>
                    <a:pt x="160" y="30"/>
                  </a:cubicBezTo>
                  <a:cubicBezTo>
                    <a:pt x="166" y="37"/>
                    <a:pt x="166" y="37"/>
                    <a:pt x="166" y="37"/>
                  </a:cubicBezTo>
                  <a:cubicBezTo>
                    <a:pt x="180" y="58"/>
                    <a:pt x="186" y="80"/>
                    <a:pt x="183" y="105"/>
                  </a:cubicBezTo>
                  <a:cubicBezTo>
                    <a:pt x="181" y="114"/>
                    <a:pt x="181" y="114"/>
                    <a:pt x="181" y="114"/>
                  </a:cubicBezTo>
                  <a:cubicBezTo>
                    <a:pt x="174" y="138"/>
                    <a:pt x="161" y="155"/>
                    <a:pt x="140" y="169"/>
                  </a:cubicBezTo>
                  <a:cubicBezTo>
                    <a:pt x="132" y="173"/>
                    <a:pt x="132" y="173"/>
                    <a:pt x="132" y="173"/>
                  </a:cubicBezTo>
                  <a:cubicBezTo>
                    <a:pt x="110" y="183"/>
                    <a:pt x="89" y="184"/>
                    <a:pt x="66" y="178"/>
                  </a:cubicBezTo>
                  <a:cubicBezTo>
                    <a:pt x="58" y="175"/>
                    <a:pt x="58" y="175"/>
                    <a:pt x="58" y="175"/>
                  </a:cubicBezTo>
                  <a:cubicBezTo>
                    <a:pt x="35" y="165"/>
                    <a:pt x="20" y="149"/>
                    <a:pt x="9" y="126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0" y="97"/>
                    <a:pt x="1" y="77"/>
                    <a:pt x="9" y="5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25" y="27"/>
                    <a:pt x="43" y="12"/>
                    <a:pt x="66" y="5"/>
                  </a:cubicBezTo>
                  <a:cubicBezTo>
                    <a:pt x="75" y="2"/>
                    <a:pt x="83" y="1"/>
                    <a:pt x="93" y="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r>
                <a:rPr lang="en-US" sz="1350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</a:p>
            <a:p>
              <a:pPr algn="ctr"/>
              <a:r>
                <a:rPr lang="zh-CN" altLang="en-US" sz="1350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指导教师新建作业</a:t>
              </a:r>
              <a:endParaRPr sz="135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9" name="iṣlidê"/>
          <p:cNvSpPr/>
          <p:nvPr/>
        </p:nvSpPr>
        <p:spPr bwMode="auto">
          <a:xfrm>
            <a:off x="4299515" y="1652284"/>
            <a:ext cx="1011630" cy="1011629"/>
          </a:xfrm>
          <a:prstGeom prst="ellipse">
            <a:avLst/>
          </a:prstGeom>
          <a:solidFill>
            <a:srgbClr val="ADE9F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350"/>
          </a:p>
        </p:txBody>
      </p:sp>
      <p:sp>
        <p:nvSpPr>
          <p:cNvPr id="60" name="îsľïďè"/>
          <p:cNvSpPr/>
          <p:nvPr/>
        </p:nvSpPr>
        <p:spPr bwMode="auto">
          <a:xfrm>
            <a:off x="4453809" y="1806578"/>
            <a:ext cx="703041" cy="703040"/>
          </a:xfrm>
          <a:prstGeom prst="ellipse">
            <a:avLst/>
          </a:prstGeom>
          <a:solidFill>
            <a:srgbClr val="22B3C8"/>
          </a:solidFill>
          <a:ln w="9525">
            <a:noFill/>
            <a:round/>
          </a:ln>
        </p:spPr>
        <p:txBody>
          <a:bodyPr vert="horz" wrap="none" lIns="68580" tIns="34290" rIns="68580" bIns="34290" anchor="ctr" anchorCtr="1" compatLnSpc="1">
            <a:normAutofit lnSpcReduction="1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角色</a:t>
            </a:r>
            <a:endParaRPr lang="en-US" altLang="zh-CN" sz="15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spcBef>
                <a:spcPct val="0"/>
              </a:spcBef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设置</a:t>
            </a:r>
          </a:p>
        </p:txBody>
      </p:sp>
      <p:grpSp>
        <p:nvGrpSpPr>
          <p:cNvPr id="63" name="ísḻîdê"/>
          <p:cNvGrpSpPr/>
          <p:nvPr/>
        </p:nvGrpSpPr>
        <p:grpSpPr>
          <a:xfrm>
            <a:off x="6966676" y="1381449"/>
            <a:ext cx="738852" cy="735032"/>
            <a:chOff x="5615781" y="1351563"/>
            <a:chExt cx="614363" cy="611187"/>
          </a:xfrm>
        </p:grpSpPr>
        <p:sp>
          <p:nvSpPr>
            <p:cNvPr id="66" name="ísľíḑè"/>
            <p:cNvSpPr/>
            <p:nvPr/>
          </p:nvSpPr>
          <p:spPr bwMode="auto">
            <a:xfrm>
              <a:off x="5615781" y="1351563"/>
              <a:ext cx="614363" cy="61118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67" name="íŝḻiďè"/>
            <p:cNvSpPr/>
            <p:nvPr/>
          </p:nvSpPr>
          <p:spPr bwMode="auto">
            <a:xfrm>
              <a:off x="5680869" y="1419825"/>
              <a:ext cx="484188" cy="481012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102" y="1"/>
                </a:cxn>
                <a:cxn ang="0">
                  <a:pos x="160" y="30"/>
                </a:cxn>
                <a:cxn ang="0">
                  <a:pos x="165" y="37"/>
                </a:cxn>
                <a:cxn ang="0">
                  <a:pos x="182" y="105"/>
                </a:cxn>
                <a:cxn ang="0">
                  <a:pos x="180" y="114"/>
                </a:cxn>
                <a:cxn ang="0">
                  <a:pos x="139" y="169"/>
                </a:cxn>
                <a:cxn ang="0">
                  <a:pos x="132" y="173"/>
                </a:cxn>
                <a:cxn ang="0">
                  <a:pos x="66" y="178"/>
                </a:cxn>
                <a:cxn ang="0">
                  <a:pos x="57" y="175"/>
                </a:cxn>
                <a:cxn ang="0">
                  <a:pos x="9" y="126"/>
                </a:cxn>
                <a:cxn ang="0">
                  <a:pos x="6" y="118"/>
                </a:cxn>
                <a:cxn ang="0">
                  <a:pos x="9" y="56"/>
                </a:cxn>
                <a:cxn ang="0">
                  <a:pos x="13" y="48"/>
                </a:cxn>
                <a:cxn ang="0">
                  <a:pos x="66" y="4"/>
                </a:cxn>
                <a:cxn ang="0">
                  <a:pos x="92" y="0"/>
                </a:cxn>
              </a:cxnLst>
              <a:rect l="0" t="0" r="r" b="b"/>
              <a:pathLst>
                <a:path w="185" h="184">
                  <a:moveTo>
                    <a:pt x="92" y="0"/>
                  </a:moveTo>
                  <a:cubicBezTo>
                    <a:pt x="102" y="1"/>
                    <a:pt x="102" y="1"/>
                    <a:pt x="102" y="1"/>
                  </a:cubicBezTo>
                  <a:cubicBezTo>
                    <a:pt x="125" y="4"/>
                    <a:pt x="143" y="13"/>
                    <a:pt x="160" y="30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80" y="58"/>
                    <a:pt x="185" y="80"/>
                    <a:pt x="182" y="105"/>
                  </a:cubicBezTo>
                  <a:cubicBezTo>
                    <a:pt x="180" y="114"/>
                    <a:pt x="180" y="114"/>
                    <a:pt x="180" y="114"/>
                  </a:cubicBezTo>
                  <a:cubicBezTo>
                    <a:pt x="174" y="137"/>
                    <a:pt x="160" y="155"/>
                    <a:pt x="139" y="169"/>
                  </a:cubicBezTo>
                  <a:cubicBezTo>
                    <a:pt x="132" y="173"/>
                    <a:pt x="132" y="173"/>
                    <a:pt x="132" y="173"/>
                  </a:cubicBezTo>
                  <a:cubicBezTo>
                    <a:pt x="110" y="183"/>
                    <a:pt x="89" y="184"/>
                    <a:pt x="66" y="178"/>
                  </a:cubicBezTo>
                  <a:cubicBezTo>
                    <a:pt x="57" y="175"/>
                    <a:pt x="57" y="175"/>
                    <a:pt x="57" y="175"/>
                  </a:cubicBezTo>
                  <a:cubicBezTo>
                    <a:pt x="35" y="164"/>
                    <a:pt x="19" y="149"/>
                    <a:pt x="9" y="126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0" y="96"/>
                    <a:pt x="1" y="77"/>
                    <a:pt x="9" y="5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25" y="26"/>
                    <a:pt x="42" y="12"/>
                    <a:pt x="66" y="4"/>
                  </a:cubicBezTo>
                  <a:cubicBezTo>
                    <a:pt x="75" y="2"/>
                    <a:pt x="83" y="1"/>
                    <a:pt x="92" y="0"/>
                  </a:cubicBezTo>
                  <a:close/>
                </a:path>
              </a:pathLst>
            </a:custGeom>
            <a:solidFill>
              <a:srgbClr val="ADE9F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r>
                <a:rPr lang="zh-CN" altLang="en-US" sz="1500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助教</a:t>
              </a:r>
              <a:endParaRPr sz="150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8" name="îsļidè"/>
          <p:cNvSpPr/>
          <p:nvPr/>
        </p:nvSpPr>
        <p:spPr bwMode="auto">
          <a:xfrm>
            <a:off x="6717939" y="1718910"/>
            <a:ext cx="271372" cy="87669"/>
          </a:xfrm>
          <a:custGeom>
            <a:avLst/>
            <a:gdLst/>
            <a:ahLst/>
            <a:cxnLst>
              <a:cxn ang="0">
                <a:pos x="0" y="45"/>
              </a:cxn>
              <a:cxn ang="0">
                <a:pos x="1036" y="45"/>
              </a:cxn>
              <a:cxn ang="0">
                <a:pos x="1036" y="0"/>
              </a:cxn>
              <a:cxn ang="0">
                <a:pos x="0" y="0"/>
              </a:cxn>
              <a:cxn ang="0">
                <a:pos x="0" y="45"/>
              </a:cxn>
              <a:cxn ang="0">
                <a:pos x="0" y="45"/>
              </a:cxn>
            </a:cxnLst>
            <a:rect l="0" t="0" r="r" b="b"/>
            <a:pathLst>
              <a:path w="1036" h="45">
                <a:moveTo>
                  <a:pt x="0" y="45"/>
                </a:moveTo>
                <a:lnTo>
                  <a:pt x="1036" y="45"/>
                </a:lnTo>
                <a:lnTo>
                  <a:pt x="1036" y="0"/>
                </a:lnTo>
                <a:lnTo>
                  <a:pt x="0" y="0"/>
                </a:lnTo>
                <a:lnTo>
                  <a:pt x="0" y="45"/>
                </a:lnTo>
                <a:lnTo>
                  <a:pt x="0" y="4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350"/>
          </a:p>
        </p:txBody>
      </p:sp>
      <p:sp>
        <p:nvSpPr>
          <p:cNvPr id="6" name="标题 3"/>
          <p:cNvSpPr/>
          <p:nvPr/>
        </p:nvSpPr>
        <p:spPr>
          <a:xfrm>
            <a:off x="314325" y="340360"/>
            <a:ext cx="342265" cy="473075"/>
          </a:xfrm>
        </p:spPr>
        <p:txBody>
          <a:bodyPr anchor="b">
            <a:scene3d>
              <a:camera prst="orthographicFront"/>
              <a:lightRig rig="threePt" dir="t"/>
            </a:scene3d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二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8525" y="290195"/>
            <a:ext cx="4172585" cy="63627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角色与流程设置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ldLvl="0" animBg="1"/>
      <p:bldP spid="25" grpId="0" bldLvl="0" animBg="1"/>
      <p:bldP spid="23" grpId="0" bldLvl="0" animBg="1"/>
      <p:bldP spid="33" grpId="0" bldLvl="0" animBg="1"/>
      <p:bldP spid="34" grpId="0" bldLvl="0" animBg="1"/>
      <p:bldP spid="24" grpId="0" bldLvl="0" animBg="1"/>
      <p:bldP spid="26" grpId="0" bldLvl="0" animBg="1"/>
      <p:bldP spid="27" grpId="0" bldLvl="0" animBg="1"/>
      <p:bldP spid="31" grpId="0" bldLvl="0" animBg="1"/>
      <p:bldP spid="32" grpId="0" bldLvl="0" animBg="1"/>
      <p:bldP spid="46" grpId="0" bldLvl="0" animBg="1"/>
      <p:bldP spid="59" grpId="0" bldLvl="0" animBg="1"/>
      <p:bldP spid="60" grpId="0" bldLvl="0" animBg="1"/>
      <p:bldP spid="6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ŝļiďè"/>
          <p:cNvSpPr/>
          <p:nvPr/>
        </p:nvSpPr>
        <p:spPr>
          <a:xfrm rot="2700000">
            <a:off x="4034700" y="2795945"/>
            <a:ext cx="2156151" cy="1764138"/>
          </a:xfrm>
          <a:prstGeom prst="rect">
            <a:avLst/>
          </a:prstGeom>
          <a:grpFill/>
          <a:ln w="9525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350"/>
          </a:p>
        </p:txBody>
      </p:sp>
      <p:sp>
        <p:nvSpPr>
          <p:cNvPr id="8" name="ïśļïḑe"/>
          <p:cNvSpPr/>
          <p:nvPr/>
        </p:nvSpPr>
        <p:spPr>
          <a:xfrm>
            <a:off x="3508312" y="2062675"/>
            <a:ext cx="4756012" cy="3164069"/>
          </a:xfrm>
          <a:custGeom>
            <a:avLst/>
            <a:gdLst>
              <a:gd name="connsiteX0" fmla="*/ 5310554 w 8440615"/>
              <a:gd name="connsiteY0" fmla="*/ 2579077 h 5615354"/>
              <a:gd name="connsiteX1" fmla="*/ 2731477 w 8440615"/>
              <a:gd name="connsiteY1" fmla="*/ 0 h 5615354"/>
              <a:gd name="connsiteX2" fmla="*/ 0 w 8440615"/>
              <a:gd name="connsiteY2" fmla="*/ 2731477 h 5615354"/>
              <a:gd name="connsiteX3" fmla="*/ 2883877 w 8440615"/>
              <a:gd name="connsiteY3" fmla="*/ 5615354 h 5615354"/>
              <a:gd name="connsiteX4" fmla="*/ 8440615 w 8440615"/>
              <a:gd name="connsiteY4" fmla="*/ 58616 h 5615354"/>
              <a:gd name="connsiteX0-1" fmla="*/ 5310554 w 8440615"/>
              <a:gd name="connsiteY0-2" fmla="*/ 2579077 h 5615354"/>
              <a:gd name="connsiteX1-3" fmla="*/ 4190920 w 8440615"/>
              <a:gd name="connsiteY1-4" fmla="*/ 1436871 h 5615354"/>
              <a:gd name="connsiteX2-5" fmla="*/ 2731477 w 8440615"/>
              <a:gd name="connsiteY2-6" fmla="*/ 0 h 5615354"/>
              <a:gd name="connsiteX3-7" fmla="*/ 0 w 8440615"/>
              <a:gd name="connsiteY3-8" fmla="*/ 2731477 h 5615354"/>
              <a:gd name="connsiteX4-9" fmla="*/ 2883877 w 8440615"/>
              <a:gd name="connsiteY4-10" fmla="*/ 5615354 h 5615354"/>
              <a:gd name="connsiteX5" fmla="*/ 8440615 w 8440615"/>
              <a:gd name="connsiteY5" fmla="*/ 58616 h 5615354"/>
              <a:gd name="connsiteX0-11" fmla="*/ 4190920 w 8440615"/>
              <a:gd name="connsiteY0-12" fmla="*/ 1436871 h 5615354"/>
              <a:gd name="connsiteX1-13" fmla="*/ 2731477 w 8440615"/>
              <a:gd name="connsiteY1-14" fmla="*/ 0 h 5615354"/>
              <a:gd name="connsiteX2-15" fmla="*/ 0 w 8440615"/>
              <a:gd name="connsiteY2-16" fmla="*/ 2731477 h 5615354"/>
              <a:gd name="connsiteX3-17" fmla="*/ 2883877 w 8440615"/>
              <a:gd name="connsiteY3-18" fmla="*/ 5615354 h 5615354"/>
              <a:gd name="connsiteX4-19" fmla="*/ 8440615 w 8440615"/>
              <a:gd name="connsiteY4-20" fmla="*/ 58616 h 561535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440615" h="5615354">
                <a:moveTo>
                  <a:pt x="4190920" y="1436871"/>
                </a:moveTo>
                <a:lnTo>
                  <a:pt x="2731477" y="0"/>
                </a:lnTo>
                <a:lnTo>
                  <a:pt x="0" y="2731477"/>
                </a:lnTo>
                <a:lnTo>
                  <a:pt x="2883877" y="5615354"/>
                </a:lnTo>
                <a:lnTo>
                  <a:pt x="8440615" y="58616"/>
                </a:lnTo>
              </a:path>
            </a:pathLst>
          </a:custGeom>
          <a:noFill/>
          <a:ln w="76200" cap="rnd">
            <a:solidFill>
              <a:schemeClr val="tx1">
                <a:lumMod val="40000"/>
                <a:lumOff val="60000"/>
              </a:schemeClr>
            </a:solidFill>
            <a:round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350"/>
          </a:p>
        </p:txBody>
      </p:sp>
      <p:grpSp>
        <p:nvGrpSpPr>
          <p:cNvPr id="9" name="íṥľïḓê"/>
          <p:cNvGrpSpPr/>
          <p:nvPr/>
        </p:nvGrpSpPr>
        <p:grpSpPr>
          <a:xfrm>
            <a:off x="4247516" y="3330427"/>
            <a:ext cx="2049565" cy="831584"/>
            <a:chOff x="8662573" y="1518902"/>
            <a:chExt cx="2578029" cy="1046002"/>
          </a:xfrm>
        </p:grpSpPr>
        <p:sp>
          <p:nvSpPr>
            <p:cNvPr id="31" name="iṧḻíḓè"/>
            <p:cNvSpPr txBox="1"/>
            <p:nvPr/>
          </p:nvSpPr>
          <p:spPr>
            <a:xfrm>
              <a:off x="8662573" y="1839896"/>
              <a:ext cx="2578029" cy="725008"/>
            </a:xfrm>
            <a:prstGeom prst="rect">
              <a:avLst/>
            </a:prstGeom>
            <a:noFill/>
          </p:spPr>
          <p:txBody>
            <a:bodyPr wrap="square" lIns="67500" tIns="35100" rIns="67500" bIns="35100" anchor="t">
              <a:noAutofit/>
            </a:bodyPr>
            <a:lstStyle/>
            <a:p>
              <a:pPr marL="171450" indent="-171450" defTabSz="914400">
                <a:lnSpc>
                  <a:spcPct val="120000"/>
                </a:lnSpc>
                <a:spcBef>
                  <a:spcPct val="0"/>
                </a:spcBef>
                <a:buFont typeface="Wingdings" panose="05000000000000000000" pitchFamily="2" charset="2"/>
                <a:buChar char="ü"/>
                <a:defRPr/>
              </a:pPr>
              <a:r>
                <a:rPr lang="zh-CN" altLang="en-US" sz="1050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一般由管理员进行设置</a:t>
              </a:r>
              <a:endParaRPr lang="en-US" altLang="zh-CN" sz="1050" b="1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171450" indent="-171450" defTabSz="914400">
                <a:lnSpc>
                  <a:spcPct val="120000"/>
                </a:lnSpc>
                <a:spcBef>
                  <a:spcPct val="0"/>
                </a:spcBef>
                <a:buFont typeface="Wingdings" panose="05000000000000000000" pitchFamily="2" charset="2"/>
                <a:buChar char="ü"/>
                <a:defRPr/>
              </a:pPr>
              <a:r>
                <a:rPr lang="zh-CN" altLang="en-US" sz="1050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若需要采用二级管理，则部分设置可由二级管理员进行</a:t>
              </a:r>
            </a:p>
          </p:txBody>
        </p:sp>
        <p:sp>
          <p:nvSpPr>
            <p:cNvPr id="32" name="îṩliḍè"/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67500" tIns="35100" rIns="67500" bIns="35100" anchor="b">
              <a:noAutofit/>
            </a:bodyPr>
            <a:lstStyle/>
            <a:p>
              <a:pPr lvl="0" defTabSz="914400">
                <a:spcBef>
                  <a:spcPct val="0"/>
                </a:spcBef>
                <a:defRPr/>
              </a:pPr>
              <a:r>
                <a:rPr lang="zh-CN" altLang="en-US" sz="1500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使用前的准备</a:t>
              </a:r>
            </a:p>
          </p:txBody>
        </p:sp>
      </p:grpSp>
      <p:grpSp>
        <p:nvGrpSpPr>
          <p:cNvPr id="10" name="ï$1iḍè"/>
          <p:cNvGrpSpPr/>
          <p:nvPr/>
        </p:nvGrpSpPr>
        <p:grpSpPr>
          <a:xfrm>
            <a:off x="219420" y="3747864"/>
            <a:ext cx="4536410" cy="1571375"/>
            <a:chOff x="8662569" y="1532827"/>
            <a:chExt cx="3447857" cy="1927083"/>
          </a:xfrm>
        </p:grpSpPr>
        <p:sp>
          <p:nvSpPr>
            <p:cNvPr id="29" name="ï$liḍé"/>
            <p:cNvSpPr txBox="1"/>
            <p:nvPr/>
          </p:nvSpPr>
          <p:spPr>
            <a:xfrm>
              <a:off x="8662569" y="2121694"/>
              <a:ext cx="3447857" cy="1338216"/>
            </a:xfrm>
            <a:prstGeom prst="rect">
              <a:avLst/>
            </a:prstGeom>
            <a:noFill/>
          </p:spPr>
          <p:txBody>
            <a:bodyPr wrap="square" lIns="67500" tIns="35100" rIns="67500" bIns="35100" anchor="t">
              <a:noAutofit/>
            </a:bodyPr>
            <a:lstStyle/>
            <a:p>
              <a:pPr marL="342900" indent="-342900" defTabSz="914400">
                <a:lnSpc>
                  <a:spcPct val="120000"/>
                </a:lnSpc>
                <a:spcBef>
                  <a:spcPct val="0"/>
                </a:spcBef>
                <a:buFont typeface="Wingdings" panose="05000000000000000000" pitchFamily="2" charset="2"/>
                <a:buChar char="ü"/>
                <a:defRPr/>
              </a:pPr>
              <a:r>
                <a:rPr lang="zh-CN" altLang="zh-CN" sz="1500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教师和学生账号</a:t>
              </a:r>
              <a:r>
                <a:rPr lang="zh-CN" altLang="en-US" sz="1500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启用时</a:t>
              </a:r>
              <a:r>
                <a:rPr lang="zh-CN" altLang="zh-CN" sz="1500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的验证范围</a:t>
              </a:r>
              <a:endParaRPr lang="en-US" altLang="zh-CN" sz="15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342900" indent="-342900" defTabSz="914400">
                <a:lnSpc>
                  <a:spcPct val="120000"/>
                </a:lnSpc>
                <a:spcBef>
                  <a:spcPct val="0"/>
                </a:spcBef>
                <a:buFont typeface="Wingdings" panose="05000000000000000000" pitchFamily="2" charset="2"/>
                <a:buChar char="ü"/>
                <a:defRPr/>
              </a:pPr>
              <a:r>
                <a:rPr lang="zh-CN" altLang="en-US" sz="1500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教师和学生账号用邮箱接收验证码方式启用</a:t>
              </a:r>
              <a:endParaRPr lang="en-US" altLang="zh-CN" sz="15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342900" indent="-342900" defTabSz="914400">
                <a:lnSpc>
                  <a:spcPct val="120000"/>
                </a:lnSpc>
                <a:spcBef>
                  <a:spcPct val="0"/>
                </a:spcBef>
                <a:buFont typeface="Wingdings" panose="05000000000000000000" pitchFamily="2" charset="2"/>
                <a:buChar char="ü"/>
                <a:defRPr/>
              </a:pPr>
              <a:r>
                <a:rPr lang="zh-CN" altLang="en-US" sz="1500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所有账号均绑定手机号码，支持微信扫一扫登录</a:t>
              </a:r>
            </a:p>
          </p:txBody>
        </p:sp>
        <p:sp>
          <p:nvSpPr>
            <p:cNvPr id="30" name="iṩḷiďè"/>
            <p:cNvSpPr/>
            <p:nvPr/>
          </p:nvSpPr>
          <p:spPr>
            <a:xfrm>
              <a:off x="8662569" y="1532827"/>
              <a:ext cx="2852187" cy="588867"/>
            </a:xfrm>
            <a:prstGeom prst="rect">
              <a:avLst/>
            </a:prstGeom>
          </p:spPr>
          <p:txBody>
            <a:bodyPr wrap="none" lIns="67500" tIns="35100" rIns="67500" bIns="35100" anchor="b">
              <a:noAutofit/>
            </a:bodyPr>
            <a:lstStyle/>
            <a:p>
              <a:pPr lvl="0" algn="r" defTabSz="914400">
                <a:spcBef>
                  <a:spcPct val="0"/>
                </a:spcBef>
                <a:defRPr/>
              </a:pPr>
              <a:r>
                <a:rPr lang="zh-CN" altLang="en-US" sz="2250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导入教师</a:t>
              </a:r>
              <a:r>
                <a:rPr lang="en-US" altLang="zh-CN" sz="2250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lang="zh-CN" altLang="en-US" sz="2250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助教和学生账号</a:t>
              </a:r>
            </a:p>
          </p:txBody>
        </p:sp>
      </p:grpSp>
      <p:grpSp>
        <p:nvGrpSpPr>
          <p:cNvPr id="11" name="iṩḷïḑe"/>
          <p:cNvGrpSpPr/>
          <p:nvPr/>
        </p:nvGrpSpPr>
        <p:grpSpPr>
          <a:xfrm>
            <a:off x="6181304" y="3667976"/>
            <a:ext cx="2844101" cy="2229334"/>
            <a:chOff x="7897700" y="1507387"/>
            <a:chExt cx="3577429" cy="2804152"/>
          </a:xfrm>
        </p:grpSpPr>
        <p:sp>
          <p:nvSpPr>
            <p:cNvPr id="27" name="isḷïḓê"/>
            <p:cNvSpPr txBox="1"/>
            <p:nvPr/>
          </p:nvSpPr>
          <p:spPr>
            <a:xfrm>
              <a:off x="7897700" y="2074207"/>
              <a:ext cx="3577429" cy="2237332"/>
            </a:xfrm>
            <a:prstGeom prst="rect">
              <a:avLst/>
            </a:prstGeom>
            <a:noFill/>
          </p:spPr>
          <p:txBody>
            <a:bodyPr wrap="square" lIns="67500" tIns="35100" rIns="67500" bIns="35100" anchor="t">
              <a:noAutofit/>
            </a:bodyPr>
            <a:lstStyle/>
            <a:p>
              <a:pPr marL="342900" indent="-342900" defTabSz="914400">
                <a:lnSpc>
                  <a:spcPct val="120000"/>
                </a:lnSpc>
                <a:spcBef>
                  <a:spcPct val="0"/>
                </a:spcBef>
                <a:buFont typeface="Wingdings" panose="05000000000000000000" pitchFamily="2" charset="2"/>
                <a:buChar char="ü"/>
                <a:defRPr/>
              </a:pPr>
              <a:r>
                <a:rPr lang="zh-CN" altLang="en-US" sz="1500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课程作为导师和学生认领和关联的范围</a:t>
              </a:r>
              <a:endParaRPr lang="en-US" altLang="zh-CN" sz="15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342900" indent="-342900" defTabSz="914400">
                <a:lnSpc>
                  <a:spcPct val="120000"/>
                </a:lnSpc>
                <a:spcBef>
                  <a:spcPct val="0"/>
                </a:spcBef>
                <a:buFont typeface="Wingdings" panose="05000000000000000000" pitchFamily="2" charset="2"/>
                <a:buChar char="ü"/>
                <a:defRPr/>
              </a:pPr>
              <a:endParaRPr lang="en-US" altLang="zh-CN" sz="15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342900" indent="-342900" defTabSz="914400">
                <a:lnSpc>
                  <a:spcPct val="120000"/>
                </a:lnSpc>
                <a:spcBef>
                  <a:spcPct val="0"/>
                </a:spcBef>
                <a:buFont typeface="Wingdings" panose="05000000000000000000" pitchFamily="2" charset="2"/>
                <a:buChar char="ü"/>
                <a:defRPr/>
              </a:pPr>
              <a:endParaRPr lang="zh-CN" altLang="en-US" sz="1500" dirty="0"/>
            </a:p>
          </p:txBody>
        </p:sp>
        <p:sp>
          <p:nvSpPr>
            <p:cNvPr id="28" name="î$1iḋè"/>
            <p:cNvSpPr/>
            <p:nvPr/>
          </p:nvSpPr>
          <p:spPr>
            <a:xfrm>
              <a:off x="8517224" y="1507387"/>
              <a:ext cx="2683200" cy="563437"/>
            </a:xfrm>
            <a:prstGeom prst="rect">
              <a:avLst/>
            </a:prstGeom>
          </p:spPr>
          <p:txBody>
            <a:bodyPr wrap="none" lIns="67500" tIns="35100" rIns="67500" bIns="35100" anchor="b">
              <a:noAutofit/>
            </a:bodyPr>
            <a:lstStyle/>
            <a:p>
              <a:pPr lvl="0" defTabSz="914400">
                <a:spcBef>
                  <a:spcPct val="0"/>
                </a:spcBef>
                <a:defRPr/>
              </a:pPr>
              <a:r>
                <a:rPr lang="zh-CN" altLang="en-US" sz="2250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导入课程信息</a:t>
              </a:r>
            </a:p>
          </p:txBody>
        </p:sp>
      </p:grpSp>
      <p:grpSp>
        <p:nvGrpSpPr>
          <p:cNvPr id="12" name="ïṡḻíḑê"/>
          <p:cNvGrpSpPr/>
          <p:nvPr/>
        </p:nvGrpSpPr>
        <p:grpSpPr>
          <a:xfrm>
            <a:off x="219421" y="1858970"/>
            <a:ext cx="3807090" cy="1298750"/>
            <a:chOff x="8662573" y="1518902"/>
            <a:chExt cx="2578029" cy="1192393"/>
          </a:xfrm>
        </p:grpSpPr>
        <p:sp>
          <p:nvSpPr>
            <p:cNvPr id="25" name="îṧḻiḍe"/>
            <p:cNvSpPr txBox="1"/>
            <p:nvPr/>
          </p:nvSpPr>
          <p:spPr>
            <a:xfrm>
              <a:off x="8662573" y="1839896"/>
              <a:ext cx="2578029" cy="871399"/>
            </a:xfrm>
            <a:prstGeom prst="rect">
              <a:avLst/>
            </a:prstGeom>
            <a:noFill/>
          </p:spPr>
          <p:txBody>
            <a:bodyPr wrap="square" lIns="67500" tIns="35100" rIns="67500" bIns="35100" anchor="t">
              <a:noAutofit/>
            </a:bodyPr>
            <a:lstStyle/>
            <a:p>
              <a:pPr marL="285750" indent="-285750" algn="r" defTabSz="914400">
                <a:lnSpc>
                  <a:spcPct val="120000"/>
                </a:lnSpc>
                <a:spcBef>
                  <a:spcPct val="0"/>
                </a:spcBef>
                <a:buFont typeface="Wingdings" panose="05000000000000000000" pitchFamily="2" charset="2"/>
                <a:buChar char="ü"/>
                <a:defRPr/>
              </a:pPr>
              <a:endParaRPr lang="en-US" altLang="zh-CN" sz="15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285750" indent="-285750" algn="r" defTabSz="914400">
                <a:lnSpc>
                  <a:spcPct val="120000"/>
                </a:lnSpc>
                <a:spcBef>
                  <a:spcPct val="0"/>
                </a:spcBef>
                <a:buFont typeface="Wingdings" panose="05000000000000000000" pitchFamily="2" charset="2"/>
                <a:buChar char="ü"/>
                <a:defRPr/>
              </a:pPr>
              <a:r>
                <a:rPr lang="zh-CN" altLang="en-US" sz="1500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若需要使用二级管理，可创建</a:t>
              </a:r>
              <a:endParaRPr lang="en-US" altLang="zh-CN" sz="1500" dirty="0">
                <a:solidFill>
                  <a:srgbClr val="334C8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285750" indent="-285750" algn="r" defTabSz="914400">
                <a:lnSpc>
                  <a:spcPct val="120000"/>
                </a:lnSpc>
                <a:spcBef>
                  <a:spcPct val="0"/>
                </a:spcBef>
                <a:buFont typeface="Wingdings" panose="05000000000000000000" pitchFamily="2" charset="2"/>
                <a:buChar char="ü"/>
                <a:defRPr/>
              </a:pPr>
              <a:r>
                <a:rPr lang="zh-CN" altLang="en-US" sz="1500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若不需要使用二级管理，可略过该操作</a:t>
              </a:r>
            </a:p>
          </p:txBody>
        </p:sp>
        <p:sp>
          <p:nvSpPr>
            <p:cNvPr id="26" name="ïšliḍé"/>
            <p:cNvSpPr/>
            <p:nvPr/>
          </p:nvSpPr>
          <p:spPr>
            <a:xfrm>
              <a:off x="8662573" y="1518902"/>
              <a:ext cx="2578029" cy="320994"/>
            </a:xfrm>
            <a:prstGeom prst="rect">
              <a:avLst/>
            </a:prstGeom>
          </p:spPr>
          <p:txBody>
            <a:bodyPr wrap="none" lIns="67500" tIns="35100" rIns="67500" bIns="35100" anchor="b">
              <a:noAutofit/>
            </a:bodyPr>
            <a:lstStyle/>
            <a:p>
              <a:pPr lvl="0" algn="r" defTabSz="914400">
                <a:spcBef>
                  <a:spcPct val="0"/>
                </a:spcBef>
                <a:defRPr/>
              </a:pPr>
              <a:r>
                <a:rPr lang="zh-CN" altLang="en-US" sz="2250" b="1" dirty="0">
                  <a:solidFill>
                    <a:srgbClr val="334C82"/>
                  </a:solidFill>
                  <a:latin typeface="微软雅黑" panose="020B0503020204020204" charset="-122"/>
                  <a:ea typeface="微软雅黑" panose="020B0503020204020204" charset="-122"/>
                </a:rPr>
                <a:t>创建二级管理员（院系）账号</a:t>
              </a:r>
            </a:p>
          </p:txBody>
        </p:sp>
      </p:grpSp>
      <p:sp>
        <p:nvSpPr>
          <p:cNvPr id="23" name="iŝḻiḑe"/>
          <p:cNvSpPr/>
          <p:nvPr/>
        </p:nvSpPr>
        <p:spPr>
          <a:xfrm>
            <a:off x="5628101" y="2624789"/>
            <a:ext cx="401258" cy="401258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350"/>
          </a:p>
        </p:txBody>
      </p:sp>
      <p:sp>
        <p:nvSpPr>
          <p:cNvPr id="21" name="íṧļíḍè"/>
          <p:cNvSpPr/>
          <p:nvPr/>
        </p:nvSpPr>
        <p:spPr>
          <a:xfrm>
            <a:off x="4046888" y="2667185"/>
            <a:ext cx="401258" cy="401258"/>
          </a:xfrm>
          <a:prstGeom prst="ellips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350"/>
          </a:p>
        </p:txBody>
      </p:sp>
      <p:sp>
        <p:nvSpPr>
          <p:cNvPr id="19" name="î$1îḋê"/>
          <p:cNvSpPr/>
          <p:nvPr/>
        </p:nvSpPr>
        <p:spPr>
          <a:xfrm>
            <a:off x="4094929" y="4188790"/>
            <a:ext cx="401258" cy="401258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350"/>
          </a:p>
        </p:txBody>
      </p:sp>
      <p:sp>
        <p:nvSpPr>
          <p:cNvPr id="17" name="ïṣḷïďe"/>
          <p:cNvSpPr/>
          <p:nvPr/>
        </p:nvSpPr>
        <p:spPr>
          <a:xfrm>
            <a:off x="6685772" y="3267580"/>
            <a:ext cx="401258" cy="40125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35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8525" y="290195"/>
            <a:ext cx="4172585" cy="63627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创建账号及课程</a:t>
            </a:r>
          </a:p>
        </p:txBody>
      </p:sp>
      <p:sp>
        <p:nvSpPr>
          <p:cNvPr id="4" name="标题 3"/>
          <p:cNvSpPr/>
          <p:nvPr/>
        </p:nvSpPr>
        <p:spPr>
          <a:xfrm>
            <a:off x="314325" y="340360"/>
            <a:ext cx="342265" cy="473075"/>
          </a:xfrm>
        </p:spPr>
        <p:txBody>
          <a:bodyPr anchor="b">
            <a:scene3d>
              <a:camera prst="orthographicFront"/>
              <a:lightRig rig="threePt" dir="t"/>
            </a:scene3d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23" grpId="0" bldLvl="0" animBg="1"/>
      <p:bldP spid="21" grpId="0" bldLvl="0" animBg="1"/>
      <p:bldP spid="19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26695" y="1864995"/>
            <a:ext cx="8043848" cy="3025453"/>
          </a:xfrm>
          <a:prstGeom prst="rect">
            <a:avLst/>
          </a:prstGeom>
          <a:gradFill>
            <a:gsLst>
              <a:gs pos="15000">
                <a:schemeClr val="bg1"/>
              </a:gs>
              <a:gs pos="100000">
                <a:schemeClr val="bg1">
                  <a:alpha val="7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3" name="组合 12"/>
          <p:cNvGrpSpPr/>
          <p:nvPr/>
        </p:nvGrpSpPr>
        <p:grpSpPr>
          <a:xfrm>
            <a:off x="1332297" y="2397124"/>
            <a:ext cx="3374708" cy="506730"/>
            <a:chOff x="3247" y="6088"/>
            <a:chExt cx="7086" cy="1064"/>
          </a:xfrm>
        </p:grpSpPr>
        <p:sp>
          <p:nvSpPr>
            <p:cNvPr id="14" name="文本框 13"/>
            <p:cNvSpPr txBox="1"/>
            <p:nvPr/>
          </p:nvSpPr>
          <p:spPr>
            <a:xfrm>
              <a:off x="4189" y="6088"/>
              <a:ext cx="6144" cy="1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7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系统特色功能介绍</a:t>
              </a:r>
            </a:p>
          </p:txBody>
        </p:sp>
        <p:sp>
          <p:nvSpPr>
            <p:cNvPr id="15" name="Rounded Rectangle 44"/>
            <p:cNvSpPr/>
            <p:nvPr/>
          </p:nvSpPr>
          <p:spPr>
            <a:xfrm>
              <a:off x="3247" y="6218"/>
              <a:ext cx="777" cy="755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mpd="sng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一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332297" y="3226196"/>
            <a:ext cx="3031808" cy="506730"/>
            <a:chOff x="3247" y="6088"/>
            <a:chExt cx="6366" cy="1064"/>
          </a:xfrm>
        </p:grpSpPr>
        <p:sp>
          <p:nvSpPr>
            <p:cNvPr id="17" name="文本框 16"/>
            <p:cNvSpPr txBox="1"/>
            <p:nvPr/>
          </p:nvSpPr>
          <p:spPr>
            <a:xfrm>
              <a:off x="4189" y="6088"/>
              <a:ext cx="5424" cy="1064"/>
            </a:xfrm>
            <a:prstGeom prst="rect">
              <a:avLst/>
            </a:prstGeom>
            <a:noFill/>
            <a:ln w="12700" cmpd="sng">
              <a:noFill/>
              <a:prstDash val="solid"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27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流程及角色介绍</a:t>
              </a:r>
            </a:p>
          </p:txBody>
        </p:sp>
        <p:sp>
          <p:nvSpPr>
            <p:cNvPr id="18" name="Rounded Rectangle 44"/>
            <p:cNvSpPr/>
            <p:nvPr/>
          </p:nvSpPr>
          <p:spPr>
            <a:xfrm>
              <a:off x="3247" y="6243"/>
              <a:ext cx="777" cy="755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mpd="sng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二</a:t>
              </a:r>
            </a:p>
          </p:txBody>
        </p:sp>
      </p:grpSp>
      <p:pic>
        <p:nvPicPr>
          <p:cNvPr id="86" name="图片 85" descr="知网logo反白.fw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3064" y="857251"/>
            <a:ext cx="739802" cy="351841"/>
          </a:xfrm>
          <a:prstGeom prst="rect">
            <a:avLst/>
          </a:prstGeom>
        </p:spPr>
      </p:pic>
      <p:sp>
        <p:nvSpPr>
          <p:cNvPr id="4" name="标题 2"/>
          <p:cNvSpPr/>
          <p:nvPr/>
        </p:nvSpPr>
        <p:spPr>
          <a:xfrm>
            <a:off x="898525" y="290195"/>
            <a:ext cx="1821815" cy="636270"/>
          </a:xfrm>
        </p:spPr>
        <p:txBody>
          <a:bodyPr>
            <a:scene3d>
              <a:camera prst="orthographicFront"/>
              <a:lightRig rig="threePt" dir="t"/>
            </a:scene3d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目录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332297" y="4230134"/>
            <a:ext cx="3057049" cy="507683"/>
            <a:chOff x="3247" y="6088"/>
            <a:chExt cx="6419" cy="1066"/>
          </a:xfrm>
        </p:grpSpPr>
        <p:sp>
          <p:nvSpPr>
            <p:cNvPr id="3" name="文本框 2"/>
            <p:cNvSpPr txBox="1"/>
            <p:nvPr/>
          </p:nvSpPr>
          <p:spPr>
            <a:xfrm>
              <a:off x="4189" y="6088"/>
              <a:ext cx="5477" cy="10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7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各角色操作演示</a:t>
              </a:r>
            </a:p>
          </p:txBody>
        </p:sp>
        <p:sp>
          <p:nvSpPr>
            <p:cNvPr id="5" name="Rounded Rectangle 44"/>
            <p:cNvSpPr/>
            <p:nvPr/>
          </p:nvSpPr>
          <p:spPr>
            <a:xfrm>
              <a:off x="3247" y="6218"/>
              <a:ext cx="777" cy="755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e88a9af7-593c-41c0-885b-be70b8718f82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35520a0-6744-49c1-b19b-78f83e8aeee4"/>
</p:tagLst>
</file>

<file path=ppt/theme/theme1.xml><?xml version="1.0" encoding="utf-8"?>
<a:theme xmlns:a="http://schemas.openxmlformats.org/drawingml/2006/main" name="首页尾页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目录页用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内容页用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1007</TotalTime>
  <Words>836</Words>
  <Application>Microsoft Office PowerPoint</Application>
  <PresentationFormat>全屏显示(4:3)</PresentationFormat>
  <Paragraphs>174</Paragraphs>
  <Slides>25</Slides>
  <Notes>6</Notes>
  <HiddenSlides>0</HiddenSlides>
  <MMClips>12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首页尾页</vt:lpstr>
      <vt:lpstr>目录页用</vt:lpstr>
      <vt:lpstr>内容页用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角色与流程设置</vt:lpstr>
      <vt:lpstr>创建账号及课程</vt:lpstr>
      <vt:lpstr>PowerPoint 演示文稿</vt:lpstr>
      <vt:lpstr>创建二级管理员（院系）账号                                       </vt:lpstr>
      <vt:lpstr>导入教师账号                    </vt:lpstr>
      <vt:lpstr>导入学生账号              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492</cp:revision>
  <dcterms:created xsi:type="dcterms:W3CDTF">2016-07-15T03:14:00Z</dcterms:created>
  <dcterms:modified xsi:type="dcterms:W3CDTF">2020-01-17T03:28:14Z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